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comments/comment4.xml" ContentType="application/vnd.openxmlformats-officedocument.presentationml.comments+xml"/>
  <Override PartName="/ppt/notesSlides/notesSlide20.xml" ContentType="application/vnd.openxmlformats-officedocument.presentationml.notesSlide+xml"/>
  <Override PartName="/ppt/comments/comment5.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24"/>
  </p:notesMasterIdLst>
  <p:handoutMasterIdLst>
    <p:handoutMasterId r:id="rId25"/>
  </p:handoutMasterIdLst>
  <p:sldIdLst>
    <p:sldId id="288" r:id="rId2"/>
    <p:sldId id="291" r:id="rId3"/>
    <p:sldId id="289" r:id="rId4"/>
    <p:sldId id="290" r:id="rId5"/>
    <p:sldId id="308" r:id="rId6"/>
    <p:sldId id="319" r:id="rId7"/>
    <p:sldId id="318" r:id="rId8"/>
    <p:sldId id="310" r:id="rId9"/>
    <p:sldId id="329" r:id="rId10"/>
    <p:sldId id="326" r:id="rId11"/>
    <p:sldId id="327" r:id="rId12"/>
    <p:sldId id="311" r:id="rId13"/>
    <p:sldId id="324" r:id="rId14"/>
    <p:sldId id="316" r:id="rId15"/>
    <p:sldId id="309" r:id="rId16"/>
    <p:sldId id="293" r:id="rId17"/>
    <p:sldId id="323" r:id="rId18"/>
    <p:sldId id="300" r:id="rId19"/>
    <p:sldId id="295" r:id="rId20"/>
    <p:sldId id="299" r:id="rId21"/>
    <p:sldId id="317" r:id="rId22"/>
    <p:sldId id="298" r:id="rId2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4" clrIdx="0">
    <p:extLst>
      <p:ext uri="{19B8F6BF-5375-455C-9EA6-DF929625EA0E}">
        <p15:presenceInfo xmlns:p15="http://schemas.microsoft.com/office/powerpoint/2012/main" userId="Yair Moshe" providerId="None"/>
      </p:ext>
    </p:extLst>
  </p:cmAuthor>
  <p:cmAuthor id="2" name="Yair Moshe" initials="YM [2]" lastIdx="3" clrIdx="1">
    <p:extLst>
      <p:ext uri="{19B8F6BF-5375-455C-9EA6-DF929625EA0E}">
        <p15:presenceInfo xmlns:p15="http://schemas.microsoft.com/office/powerpoint/2012/main" userId="S::myair@technion.ac.il::72fb2c8e-9e1d-4664-922f-2384ae95d2af" providerId="AD"/>
      </p:ext>
    </p:extLst>
  </p:cmAuthor>
  <p:cmAuthor id="3" name="Zehavi, Shani" initials="ZS" lastIdx="1" clrIdx="2">
    <p:extLst>
      <p:ext uri="{19B8F6BF-5375-455C-9EA6-DF929625EA0E}">
        <p15:presenceInfo xmlns:p15="http://schemas.microsoft.com/office/powerpoint/2012/main" userId="S::shani.zehavi@intel.com::8d3089dd-7854-4ebd-8262-6fd5838c5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4496"/>
    <a:srgbClr val="9E5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DB7B21-8446-45CB-9070-74B3757F154A}" v="348" dt="2023-01-11T15:27:23.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37" autoAdjust="0"/>
    <p:restoredTop sz="60427" autoAdjust="0"/>
  </p:normalViewPr>
  <p:slideViewPr>
    <p:cSldViewPr>
      <p:cViewPr varScale="1">
        <p:scale>
          <a:sx n="52" d="100"/>
          <a:sy n="52" d="100"/>
        </p:scale>
        <p:origin x="1488" y="38"/>
      </p:cViewPr>
      <p:guideLst>
        <p:guide orient="horz" pos="2160"/>
        <p:guide pos="384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havi, Shani" userId="8d3089dd-7854-4ebd-8262-6fd5838c5859" providerId="ADAL" clId="{C3DB7B21-8446-45CB-9070-74B3757F154A}"/>
    <pc:docChg chg="undo redo custSel addSld delSld modSld sldOrd">
      <pc:chgData name="Zehavi, Shani" userId="8d3089dd-7854-4ebd-8262-6fd5838c5859" providerId="ADAL" clId="{C3DB7B21-8446-45CB-9070-74B3757F154A}" dt="2023-01-11T15:27:41.464" v="8904" actId="1076"/>
      <pc:docMkLst>
        <pc:docMk/>
      </pc:docMkLst>
      <pc:sldChg chg="modSp mod modNotesTx">
        <pc:chgData name="Zehavi, Shani" userId="8d3089dd-7854-4ebd-8262-6fd5838c5859" providerId="ADAL" clId="{C3DB7B21-8446-45CB-9070-74B3757F154A}" dt="2023-01-11T14:48:12.151" v="8113" actId="20577"/>
        <pc:sldMkLst>
          <pc:docMk/>
          <pc:sldMk cId="2685076816" sldId="288"/>
        </pc:sldMkLst>
        <pc:spChg chg="mod">
          <ac:chgData name="Zehavi, Shani" userId="8d3089dd-7854-4ebd-8262-6fd5838c5859" providerId="ADAL" clId="{C3DB7B21-8446-45CB-9070-74B3757F154A}" dt="2023-01-11T12:43:49.369" v="6475" actId="1035"/>
          <ac:spMkLst>
            <pc:docMk/>
            <pc:sldMk cId="2685076816" sldId="288"/>
            <ac:spMk id="2" creationId="{00000000-0000-0000-0000-000000000000}"/>
          </ac:spMkLst>
        </pc:spChg>
        <pc:spChg chg="mod">
          <ac:chgData name="Zehavi, Shani" userId="8d3089dd-7854-4ebd-8262-6fd5838c5859" providerId="ADAL" clId="{C3DB7B21-8446-45CB-9070-74B3757F154A}" dt="2023-01-11T14:48:12.151" v="8113" actId="20577"/>
          <ac:spMkLst>
            <pc:docMk/>
            <pc:sldMk cId="2685076816" sldId="288"/>
            <ac:spMk id="3" creationId="{00000000-0000-0000-0000-000000000000}"/>
          </ac:spMkLst>
        </pc:spChg>
        <pc:picChg chg="mod">
          <ac:chgData name="Zehavi, Shani" userId="8d3089dd-7854-4ebd-8262-6fd5838c5859" providerId="ADAL" clId="{C3DB7B21-8446-45CB-9070-74B3757F154A}" dt="2023-01-11T12:43:49.369" v="6475" actId="1035"/>
          <ac:picMkLst>
            <pc:docMk/>
            <pc:sldMk cId="2685076816" sldId="288"/>
            <ac:picMk id="4" creationId="{B757A18D-342A-4867-8E92-D8D606DF0DB5}"/>
          </ac:picMkLst>
        </pc:picChg>
      </pc:sldChg>
      <pc:sldChg chg="modSp mod modNotesTx">
        <pc:chgData name="Zehavi, Shani" userId="8d3089dd-7854-4ebd-8262-6fd5838c5859" providerId="ADAL" clId="{C3DB7B21-8446-45CB-9070-74B3757F154A}" dt="2023-01-11T15:14:23.379" v="8668" actId="5793"/>
        <pc:sldMkLst>
          <pc:docMk/>
          <pc:sldMk cId="746629022" sldId="289"/>
        </pc:sldMkLst>
        <pc:spChg chg="mod">
          <ac:chgData name="Zehavi, Shani" userId="8d3089dd-7854-4ebd-8262-6fd5838c5859" providerId="ADAL" clId="{C3DB7B21-8446-45CB-9070-74B3757F154A}" dt="2023-01-11T15:13:42.695" v="8665" actId="14100"/>
          <ac:spMkLst>
            <pc:docMk/>
            <pc:sldMk cId="746629022" sldId="289"/>
            <ac:spMk id="3" creationId="{00000000-0000-0000-0000-000000000000}"/>
          </ac:spMkLst>
        </pc:spChg>
        <pc:picChg chg="mod">
          <ac:chgData name="Zehavi, Shani" userId="8d3089dd-7854-4ebd-8262-6fd5838c5859" providerId="ADAL" clId="{C3DB7B21-8446-45CB-9070-74B3757F154A}" dt="2023-01-11T15:13:43.146" v="8666" actId="1076"/>
          <ac:picMkLst>
            <pc:docMk/>
            <pc:sldMk cId="746629022" sldId="289"/>
            <ac:picMk id="9" creationId="{C467D4F4-6B47-4CC6-9B33-50234BCF46E8}"/>
          </ac:picMkLst>
        </pc:picChg>
      </pc:sldChg>
      <pc:sldChg chg="modSp mod modAnim modNotesTx">
        <pc:chgData name="Zehavi, Shani" userId="8d3089dd-7854-4ebd-8262-6fd5838c5859" providerId="ADAL" clId="{C3DB7B21-8446-45CB-9070-74B3757F154A}" dt="2023-01-11T15:15:52.300" v="8669"/>
        <pc:sldMkLst>
          <pc:docMk/>
          <pc:sldMk cId="334877885" sldId="290"/>
        </pc:sldMkLst>
        <pc:spChg chg="mod">
          <ac:chgData name="Zehavi, Shani" userId="8d3089dd-7854-4ebd-8262-6fd5838c5859" providerId="ADAL" clId="{C3DB7B21-8446-45CB-9070-74B3757F154A}" dt="2023-01-09T17:36:05.120" v="41" actId="1582"/>
          <ac:spMkLst>
            <pc:docMk/>
            <pc:sldMk cId="334877885" sldId="290"/>
            <ac:spMk id="3" creationId="{00000000-0000-0000-0000-000000000000}"/>
          </ac:spMkLst>
        </pc:spChg>
        <pc:picChg chg="mod">
          <ac:chgData name="Zehavi, Shani" userId="8d3089dd-7854-4ebd-8262-6fd5838c5859" providerId="ADAL" clId="{C3DB7B21-8446-45CB-9070-74B3757F154A}" dt="2023-01-09T17:35:34.353" v="39" actId="29295"/>
          <ac:picMkLst>
            <pc:docMk/>
            <pc:sldMk cId="334877885" sldId="290"/>
            <ac:picMk id="6" creationId="{DF16783A-16E9-4466-A070-A7BFE4DB5683}"/>
          </ac:picMkLst>
        </pc:picChg>
        <pc:picChg chg="mod">
          <ac:chgData name="Zehavi, Shani" userId="8d3089dd-7854-4ebd-8262-6fd5838c5859" providerId="ADAL" clId="{C3DB7B21-8446-45CB-9070-74B3757F154A}" dt="2023-01-09T17:35:41.071" v="40" actId="29295"/>
          <ac:picMkLst>
            <pc:docMk/>
            <pc:sldMk cId="334877885" sldId="290"/>
            <ac:picMk id="7" creationId="{20256B21-8FBD-4BFC-BEEC-A658A449BF21}"/>
          </ac:picMkLst>
        </pc:picChg>
      </pc:sldChg>
      <pc:sldChg chg="modSp mod modAnim">
        <pc:chgData name="Zehavi, Shani" userId="8d3089dd-7854-4ebd-8262-6fd5838c5859" providerId="ADAL" clId="{C3DB7B21-8446-45CB-9070-74B3757F154A}" dt="2023-01-11T13:35:18.412" v="7351" actId="20577"/>
        <pc:sldMkLst>
          <pc:docMk/>
          <pc:sldMk cId="4064217885" sldId="291"/>
        </pc:sldMkLst>
        <pc:spChg chg="mod">
          <ac:chgData name="Zehavi, Shani" userId="8d3089dd-7854-4ebd-8262-6fd5838c5859" providerId="ADAL" clId="{C3DB7B21-8446-45CB-9070-74B3757F154A}" dt="2023-01-11T13:35:18.412" v="7351" actId="20577"/>
          <ac:spMkLst>
            <pc:docMk/>
            <pc:sldMk cId="4064217885" sldId="291"/>
            <ac:spMk id="3" creationId="{00000000-0000-0000-0000-000000000000}"/>
          </ac:spMkLst>
        </pc:spChg>
      </pc:sldChg>
      <pc:sldChg chg="addSp delSp modSp del mod addAnim delAnim">
        <pc:chgData name="Zehavi, Shani" userId="8d3089dd-7854-4ebd-8262-6fd5838c5859" providerId="ADAL" clId="{C3DB7B21-8446-45CB-9070-74B3757F154A}" dt="2023-01-09T18:53:06.185" v="1891" actId="47"/>
        <pc:sldMkLst>
          <pc:docMk/>
          <pc:sldMk cId="1202081205" sldId="292"/>
        </pc:sldMkLst>
        <pc:spChg chg="add del">
          <ac:chgData name="Zehavi, Shani" userId="8d3089dd-7854-4ebd-8262-6fd5838c5859" providerId="ADAL" clId="{C3DB7B21-8446-45CB-9070-74B3757F154A}" dt="2023-01-09T18:53:02.944" v="1890" actId="21"/>
          <ac:spMkLst>
            <pc:docMk/>
            <pc:sldMk cId="1202081205" sldId="292"/>
            <ac:spMk id="3" creationId="{00000000-0000-0000-0000-000000000000}"/>
          </ac:spMkLst>
        </pc:spChg>
        <pc:spChg chg="add del mod">
          <ac:chgData name="Zehavi, Shani" userId="8d3089dd-7854-4ebd-8262-6fd5838c5859" providerId="ADAL" clId="{C3DB7B21-8446-45CB-9070-74B3757F154A}" dt="2023-01-09T18:52:50.238" v="1887" actId="21"/>
          <ac:spMkLst>
            <pc:docMk/>
            <pc:sldMk cId="1202081205" sldId="292"/>
            <ac:spMk id="7" creationId="{C60FDC04-7831-4271-B489-CB3579AA8727}"/>
          </ac:spMkLst>
        </pc:spChg>
        <pc:spChg chg="add mod">
          <ac:chgData name="Zehavi, Shani" userId="8d3089dd-7854-4ebd-8262-6fd5838c5859" providerId="ADAL" clId="{C3DB7B21-8446-45CB-9070-74B3757F154A}" dt="2023-01-09T18:53:02.944" v="1890" actId="21"/>
          <ac:spMkLst>
            <pc:docMk/>
            <pc:sldMk cId="1202081205" sldId="292"/>
            <ac:spMk id="9" creationId="{C120B468-076D-4899-AFF1-D678450A77D5}"/>
          </ac:spMkLst>
        </pc:spChg>
        <pc:picChg chg="add del">
          <ac:chgData name="Zehavi, Shani" userId="8d3089dd-7854-4ebd-8262-6fd5838c5859" providerId="ADAL" clId="{C3DB7B21-8446-45CB-9070-74B3757F154A}" dt="2023-01-09T18:53:02.944" v="1890" actId="21"/>
          <ac:picMkLst>
            <pc:docMk/>
            <pc:sldMk cId="1202081205" sldId="292"/>
            <ac:picMk id="6" creationId="{E40D446B-C39A-44B6-9CF5-C484492A5F7D}"/>
          </ac:picMkLst>
        </pc:picChg>
        <pc:picChg chg="add del">
          <ac:chgData name="Zehavi, Shani" userId="8d3089dd-7854-4ebd-8262-6fd5838c5859" providerId="ADAL" clId="{C3DB7B21-8446-45CB-9070-74B3757F154A}" dt="2023-01-09T18:53:02.944" v="1890" actId="21"/>
          <ac:picMkLst>
            <pc:docMk/>
            <pc:sldMk cId="1202081205" sldId="292"/>
            <ac:picMk id="11" creationId="{1C32D1B8-0E7E-40CF-B1B8-3745F8D597A5}"/>
          </ac:picMkLst>
        </pc:picChg>
      </pc:sldChg>
      <pc:sldChg chg="addSp delSp modSp mod delAnim modAnim modNotesTx">
        <pc:chgData name="Zehavi, Shani" userId="8d3089dd-7854-4ebd-8262-6fd5838c5859" providerId="ADAL" clId="{C3DB7B21-8446-45CB-9070-74B3757F154A}" dt="2023-01-11T15:27:41.464" v="8904" actId="1076"/>
        <pc:sldMkLst>
          <pc:docMk/>
          <pc:sldMk cId="3476935719" sldId="293"/>
        </pc:sldMkLst>
        <pc:spChg chg="mod">
          <ac:chgData name="Zehavi, Shani" userId="8d3089dd-7854-4ebd-8262-6fd5838c5859" providerId="ADAL" clId="{C3DB7B21-8446-45CB-9070-74B3757F154A}" dt="2023-01-09T18:39:49.990" v="1236" actId="20577"/>
          <ac:spMkLst>
            <pc:docMk/>
            <pc:sldMk cId="3476935719" sldId="293"/>
            <ac:spMk id="2" creationId="{00000000-0000-0000-0000-000000000000}"/>
          </ac:spMkLst>
        </pc:spChg>
        <pc:spChg chg="mod">
          <ac:chgData name="Zehavi, Shani" userId="8d3089dd-7854-4ebd-8262-6fd5838c5859" providerId="ADAL" clId="{C3DB7B21-8446-45CB-9070-74B3757F154A}" dt="2023-01-11T15:25:07.888" v="8891" actId="1076"/>
          <ac:spMkLst>
            <pc:docMk/>
            <pc:sldMk cId="3476935719" sldId="293"/>
            <ac:spMk id="7" creationId="{F93AB696-E576-4F46-B657-518F58DD5FE2}"/>
          </ac:spMkLst>
        </pc:spChg>
        <pc:spChg chg="mod">
          <ac:chgData name="Zehavi, Shani" userId="8d3089dd-7854-4ebd-8262-6fd5838c5859" providerId="ADAL" clId="{C3DB7B21-8446-45CB-9070-74B3757F154A}" dt="2023-01-11T15:25:07.888" v="8891" actId="1076"/>
          <ac:spMkLst>
            <pc:docMk/>
            <pc:sldMk cId="3476935719" sldId="293"/>
            <ac:spMk id="9" creationId="{C8887084-171C-4331-8882-364454C2EDE5}"/>
          </ac:spMkLst>
        </pc:spChg>
        <pc:spChg chg="mod">
          <ac:chgData name="Zehavi, Shani" userId="8d3089dd-7854-4ebd-8262-6fd5838c5859" providerId="ADAL" clId="{C3DB7B21-8446-45CB-9070-74B3757F154A}" dt="2023-01-11T15:25:07.888" v="8891" actId="1076"/>
          <ac:spMkLst>
            <pc:docMk/>
            <pc:sldMk cId="3476935719" sldId="293"/>
            <ac:spMk id="10" creationId="{06B396FD-D08C-421D-B7C8-FDA520B3E726}"/>
          </ac:spMkLst>
        </pc:spChg>
        <pc:spChg chg="mod">
          <ac:chgData name="Zehavi, Shani" userId="8d3089dd-7854-4ebd-8262-6fd5838c5859" providerId="ADAL" clId="{C3DB7B21-8446-45CB-9070-74B3757F154A}" dt="2023-01-11T15:25:07.888" v="8891" actId="1076"/>
          <ac:spMkLst>
            <pc:docMk/>
            <pc:sldMk cId="3476935719" sldId="293"/>
            <ac:spMk id="11" creationId="{4124AFA3-D5DC-43CC-9222-D98F88079334}"/>
          </ac:spMkLst>
        </pc:spChg>
        <pc:spChg chg="mod">
          <ac:chgData name="Zehavi, Shani" userId="8d3089dd-7854-4ebd-8262-6fd5838c5859" providerId="ADAL" clId="{C3DB7B21-8446-45CB-9070-74B3757F154A}" dt="2023-01-11T15:25:07.888" v="8891" actId="1076"/>
          <ac:spMkLst>
            <pc:docMk/>
            <pc:sldMk cId="3476935719" sldId="293"/>
            <ac:spMk id="12" creationId="{5F8A92E5-C3F1-42E4-990B-983D1CF259E3}"/>
          </ac:spMkLst>
        </pc:spChg>
        <pc:spChg chg="mod">
          <ac:chgData name="Zehavi, Shani" userId="8d3089dd-7854-4ebd-8262-6fd5838c5859" providerId="ADAL" clId="{C3DB7B21-8446-45CB-9070-74B3757F154A}" dt="2023-01-11T15:25:07.888" v="8891" actId="1076"/>
          <ac:spMkLst>
            <pc:docMk/>
            <pc:sldMk cId="3476935719" sldId="293"/>
            <ac:spMk id="13" creationId="{CC48DE6A-E21C-4D4D-B687-87FB0C5C74E2}"/>
          </ac:spMkLst>
        </pc:spChg>
        <pc:spChg chg="mod">
          <ac:chgData name="Zehavi, Shani" userId="8d3089dd-7854-4ebd-8262-6fd5838c5859" providerId="ADAL" clId="{C3DB7B21-8446-45CB-9070-74B3757F154A}" dt="2023-01-11T15:25:07.888" v="8891" actId="1076"/>
          <ac:spMkLst>
            <pc:docMk/>
            <pc:sldMk cId="3476935719" sldId="293"/>
            <ac:spMk id="18" creationId="{88FC7301-0205-4880-BA3D-007375973D8B}"/>
          </ac:spMkLst>
        </pc:spChg>
        <pc:spChg chg="del">
          <ac:chgData name="Zehavi, Shani" userId="8d3089dd-7854-4ebd-8262-6fd5838c5859" providerId="ADAL" clId="{C3DB7B21-8446-45CB-9070-74B3757F154A}" dt="2023-01-11T15:05:47.538" v="8658" actId="478"/>
          <ac:spMkLst>
            <pc:docMk/>
            <pc:sldMk cId="3476935719" sldId="293"/>
            <ac:spMk id="23" creationId="{13D769BD-9C2D-486B-8460-015D6575FDD2}"/>
          </ac:spMkLst>
        </pc:spChg>
        <pc:spChg chg="mod">
          <ac:chgData name="Zehavi, Shani" userId="8d3089dd-7854-4ebd-8262-6fd5838c5859" providerId="ADAL" clId="{C3DB7B21-8446-45CB-9070-74B3757F154A}" dt="2023-01-11T15:25:07.888" v="8891" actId="1076"/>
          <ac:spMkLst>
            <pc:docMk/>
            <pc:sldMk cId="3476935719" sldId="293"/>
            <ac:spMk id="26" creationId="{9A833EC6-1033-40BB-ACF4-46871CCAB658}"/>
          </ac:spMkLst>
        </pc:spChg>
        <pc:grpChg chg="mod">
          <ac:chgData name="Zehavi, Shani" userId="8d3089dd-7854-4ebd-8262-6fd5838c5859" providerId="ADAL" clId="{C3DB7B21-8446-45CB-9070-74B3757F154A}" dt="2023-01-11T15:25:07.888" v="8891" actId="1076"/>
          <ac:grpSpMkLst>
            <pc:docMk/>
            <pc:sldMk cId="3476935719" sldId="293"/>
            <ac:grpSpMk id="37" creationId="{35699C10-F11B-4CB4-9F40-76ECD312536F}"/>
          </ac:grpSpMkLst>
        </pc:grpChg>
        <pc:picChg chg="add mod">
          <ac:chgData name="Zehavi, Shani" userId="8d3089dd-7854-4ebd-8262-6fd5838c5859" providerId="ADAL" clId="{C3DB7B21-8446-45CB-9070-74B3757F154A}" dt="2023-01-11T15:27:41.464" v="8904" actId="1076"/>
          <ac:picMkLst>
            <pc:docMk/>
            <pc:sldMk cId="3476935719" sldId="293"/>
            <ac:picMk id="4" creationId="{2C2E4CED-93F1-46A5-A643-83643E52F2EB}"/>
          </ac:picMkLst>
        </pc:picChg>
        <pc:picChg chg="mod">
          <ac:chgData name="Zehavi, Shani" userId="8d3089dd-7854-4ebd-8262-6fd5838c5859" providerId="ADAL" clId="{C3DB7B21-8446-45CB-9070-74B3757F154A}" dt="2023-01-11T15:25:07.888" v="8891" actId="1076"/>
          <ac:picMkLst>
            <pc:docMk/>
            <pc:sldMk cId="3476935719" sldId="293"/>
            <ac:picMk id="31" creationId="{B5CDB40D-15E5-4658-A267-938B9F177780}"/>
          </ac:picMkLst>
        </pc:picChg>
        <pc:picChg chg="mod">
          <ac:chgData name="Zehavi, Shani" userId="8d3089dd-7854-4ebd-8262-6fd5838c5859" providerId="ADAL" clId="{C3DB7B21-8446-45CB-9070-74B3757F154A}" dt="2023-01-11T15:25:07.888" v="8891" actId="1076"/>
          <ac:picMkLst>
            <pc:docMk/>
            <pc:sldMk cId="3476935719" sldId="293"/>
            <ac:picMk id="39" creationId="{72BF76A6-D081-4F12-A59E-0FC8120AFDA4}"/>
          </ac:picMkLst>
        </pc:picChg>
        <pc:cxnChg chg="mod">
          <ac:chgData name="Zehavi, Shani" userId="8d3089dd-7854-4ebd-8262-6fd5838c5859" providerId="ADAL" clId="{C3DB7B21-8446-45CB-9070-74B3757F154A}" dt="2023-01-11T15:25:07.888" v="8891" actId="1076"/>
          <ac:cxnSpMkLst>
            <pc:docMk/>
            <pc:sldMk cId="3476935719" sldId="293"/>
            <ac:cxnSpMk id="8" creationId="{5291ABDB-B800-4FA2-8505-A2B9D9C5A869}"/>
          </ac:cxnSpMkLst>
        </pc:cxnChg>
        <pc:cxnChg chg="mod">
          <ac:chgData name="Zehavi, Shani" userId="8d3089dd-7854-4ebd-8262-6fd5838c5859" providerId="ADAL" clId="{C3DB7B21-8446-45CB-9070-74B3757F154A}" dt="2023-01-11T15:25:07.888" v="8891" actId="1076"/>
          <ac:cxnSpMkLst>
            <pc:docMk/>
            <pc:sldMk cId="3476935719" sldId="293"/>
            <ac:cxnSpMk id="14" creationId="{6AFD0A73-92AB-4D07-8B3D-DBC000CD5392}"/>
          </ac:cxnSpMkLst>
        </pc:cxnChg>
        <pc:cxnChg chg="mod">
          <ac:chgData name="Zehavi, Shani" userId="8d3089dd-7854-4ebd-8262-6fd5838c5859" providerId="ADAL" clId="{C3DB7B21-8446-45CB-9070-74B3757F154A}" dt="2023-01-11T15:25:07.888" v="8891" actId="1076"/>
          <ac:cxnSpMkLst>
            <pc:docMk/>
            <pc:sldMk cId="3476935719" sldId="293"/>
            <ac:cxnSpMk id="15" creationId="{479A9DE2-C34B-46BB-872D-CC875C4D65C7}"/>
          </ac:cxnSpMkLst>
        </pc:cxnChg>
        <pc:cxnChg chg="mod">
          <ac:chgData name="Zehavi, Shani" userId="8d3089dd-7854-4ebd-8262-6fd5838c5859" providerId="ADAL" clId="{C3DB7B21-8446-45CB-9070-74B3757F154A}" dt="2023-01-11T15:25:07.888" v="8891" actId="1076"/>
          <ac:cxnSpMkLst>
            <pc:docMk/>
            <pc:sldMk cId="3476935719" sldId="293"/>
            <ac:cxnSpMk id="16" creationId="{F9D293D6-CE20-4791-ABB1-F668D4079782}"/>
          </ac:cxnSpMkLst>
        </pc:cxnChg>
        <pc:cxnChg chg="mod">
          <ac:chgData name="Zehavi, Shani" userId="8d3089dd-7854-4ebd-8262-6fd5838c5859" providerId="ADAL" clId="{C3DB7B21-8446-45CB-9070-74B3757F154A}" dt="2023-01-11T15:25:07.888" v="8891" actId="1076"/>
          <ac:cxnSpMkLst>
            <pc:docMk/>
            <pc:sldMk cId="3476935719" sldId="293"/>
            <ac:cxnSpMk id="17" creationId="{E9FA69B4-C8B0-4639-AFD6-EE6D66B311B3}"/>
          </ac:cxnSpMkLst>
        </pc:cxnChg>
        <pc:cxnChg chg="mod">
          <ac:chgData name="Zehavi, Shani" userId="8d3089dd-7854-4ebd-8262-6fd5838c5859" providerId="ADAL" clId="{C3DB7B21-8446-45CB-9070-74B3757F154A}" dt="2023-01-11T15:25:07.888" v="8891" actId="1076"/>
          <ac:cxnSpMkLst>
            <pc:docMk/>
            <pc:sldMk cId="3476935719" sldId="293"/>
            <ac:cxnSpMk id="19" creationId="{B1C7C045-1137-435A-9552-8F598B738BA7}"/>
          </ac:cxnSpMkLst>
        </pc:cxnChg>
        <pc:cxnChg chg="mod">
          <ac:chgData name="Zehavi, Shani" userId="8d3089dd-7854-4ebd-8262-6fd5838c5859" providerId="ADAL" clId="{C3DB7B21-8446-45CB-9070-74B3757F154A}" dt="2023-01-11T15:25:07.888" v="8891" actId="1076"/>
          <ac:cxnSpMkLst>
            <pc:docMk/>
            <pc:sldMk cId="3476935719" sldId="293"/>
            <ac:cxnSpMk id="20" creationId="{5BA16996-37AF-4D8B-B325-AC3A4D807B38}"/>
          </ac:cxnSpMkLst>
        </pc:cxnChg>
        <pc:cxnChg chg="mod">
          <ac:chgData name="Zehavi, Shani" userId="8d3089dd-7854-4ebd-8262-6fd5838c5859" providerId="ADAL" clId="{C3DB7B21-8446-45CB-9070-74B3757F154A}" dt="2023-01-11T15:25:07.888" v="8891" actId="1076"/>
          <ac:cxnSpMkLst>
            <pc:docMk/>
            <pc:sldMk cId="3476935719" sldId="293"/>
            <ac:cxnSpMk id="21" creationId="{383368DA-E0C1-4FF6-8749-C5997CEEC2DA}"/>
          </ac:cxnSpMkLst>
        </pc:cxnChg>
        <pc:cxnChg chg="mod">
          <ac:chgData name="Zehavi, Shani" userId="8d3089dd-7854-4ebd-8262-6fd5838c5859" providerId="ADAL" clId="{C3DB7B21-8446-45CB-9070-74B3757F154A}" dt="2023-01-11T15:25:07.888" v="8891" actId="1076"/>
          <ac:cxnSpMkLst>
            <pc:docMk/>
            <pc:sldMk cId="3476935719" sldId="293"/>
            <ac:cxnSpMk id="22" creationId="{519EEB5E-3F63-48E5-8331-BF757E788823}"/>
          </ac:cxnSpMkLst>
        </pc:cxnChg>
        <pc:cxnChg chg="mod">
          <ac:chgData name="Zehavi, Shani" userId="8d3089dd-7854-4ebd-8262-6fd5838c5859" providerId="ADAL" clId="{C3DB7B21-8446-45CB-9070-74B3757F154A}" dt="2023-01-11T15:25:07.888" v="8891" actId="1076"/>
          <ac:cxnSpMkLst>
            <pc:docMk/>
            <pc:sldMk cId="3476935719" sldId="293"/>
            <ac:cxnSpMk id="24" creationId="{BC5E9768-8483-4B96-B8BA-904129BDB466}"/>
          </ac:cxnSpMkLst>
        </pc:cxnChg>
        <pc:cxnChg chg="del mod">
          <ac:chgData name="Zehavi, Shani" userId="8d3089dd-7854-4ebd-8262-6fd5838c5859" providerId="ADAL" clId="{C3DB7B21-8446-45CB-9070-74B3757F154A}" dt="2023-01-11T15:05:51.739" v="8660" actId="478"/>
          <ac:cxnSpMkLst>
            <pc:docMk/>
            <pc:sldMk cId="3476935719" sldId="293"/>
            <ac:cxnSpMk id="25" creationId="{C82DB024-748B-4CCB-A009-FC4BE8F898BA}"/>
          </ac:cxnSpMkLst>
        </pc:cxnChg>
      </pc:sldChg>
      <pc:sldChg chg="addSp delSp modSp mod delAnim modAnim modNotesTx">
        <pc:chgData name="Zehavi, Shani" userId="8d3089dd-7854-4ebd-8262-6fd5838c5859" providerId="ADAL" clId="{C3DB7B21-8446-45CB-9070-74B3757F154A}" dt="2023-01-11T13:28:19.531" v="7261" actId="20577"/>
        <pc:sldMkLst>
          <pc:docMk/>
          <pc:sldMk cId="2145876422" sldId="295"/>
        </pc:sldMkLst>
        <pc:spChg chg="mod">
          <ac:chgData name="Zehavi, Shani" userId="8d3089dd-7854-4ebd-8262-6fd5838c5859" providerId="ADAL" clId="{C3DB7B21-8446-45CB-9070-74B3757F154A}" dt="2023-01-10T09:36:45.735" v="5086" actId="20577"/>
          <ac:spMkLst>
            <pc:docMk/>
            <pc:sldMk cId="2145876422" sldId="295"/>
            <ac:spMk id="44" creationId="{211A6AFF-7578-4471-821D-52E89C016595}"/>
          </ac:spMkLst>
        </pc:spChg>
        <pc:picChg chg="add mod modCrop">
          <ac:chgData name="Zehavi, Shani" userId="8d3089dd-7854-4ebd-8262-6fd5838c5859" providerId="ADAL" clId="{C3DB7B21-8446-45CB-9070-74B3757F154A}" dt="2023-01-09T18:58:50.766" v="1994" actId="732"/>
          <ac:picMkLst>
            <pc:docMk/>
            <pc:sldMk cId="2145876422" sldId="295"/>
            <ac:picMk id="4" creationId="{09BC970E-847E-415C-8139-16DB0A99B6C5}"/>
          </ac:picMkLst>
        </pc:picChg>
        <pc:picChg chg="del">
          <ac:chgData name="Zehavi, Shani" userId="8d3089dd-7854-4ebd-8262-6fd5838c5859" providerId="ADAL" clId="{C3DB7B21-8446-45CB-9070-74B3757F154A}" dt="2023-01-09T18:55:07.078" v="1935" actId="478"/>
          <ac:picMkLst>
            <pc:docMk/>
            <pc:sldMk cId="2145876422" sldId="295"/>
            <ac:picMk id="6" creationId="{38783B29-9EA7-4ACB-86E2-68A0A323F290}"/>
          </ac:picMkLst>
        </pc:picChg>
        <pc:picChg chg="add mod modCrop">
          <ac:chgData name="Zehavi, Shani" userId="8d3089dd-7854-4ebd-8262-6fd5838c5859" providerId="ADAL" clId="{C3DB7B21-8446-45CB-9070-74B3757F154A}" dt="2023-01-09T18:59:06.717" v="1996" actId="1076"/>
          <ac:picMkLst>
            <pc:docMk/>
            <pc:sldMk cId="2145876422" sldId="295"/>
            <ac:picMk id="8" creationId="{0C4A88D5-ABA9-43AF-AA7C-FF91993DDC98}"/>
          </ac:picMkLst>
        </pc:picChg>
        <pc:picChg chg="add del mod">
          <ac:chgData name="Zehavi, Shani" userId="8d3089dd-7854-4ebd-8262-6fd5838c5859" providerId="ADAL" clId="{C3DB7B21-8446-45CB-9070-74B3757F154A}" dt="2023-01-09T18:54:07.259" v="1920"/>
          <ac:picMkLst>
            <pc:docMk/>
            <pc:sldMk cId="2145876422" sldId="295"/>
            <ac:picMk id="10" creationId="{ADF9F6CC-1CF2-4383-9B13-E7D065F77435}"/>
          </ac:picMkLst>
        </pc:picChg>
        <pc:picChg chg="add del mod">
          <ac:chgData name="Zehavi, Shani" userId="8d3089dd-7854-4ebd-8262-6fd5838c5859" providerId="ADAL" clId="{C3DB7B21-8446-45CB-9070-74B3757F154A}" dt="2023-01-09T18:54:07.259" v="1920"/>
          <ac:picMkLst>
            <pc:docMk/>
            <pc:sldMk cId="2145876422" sldId="295"/>
            <ac:picMk id="11" creationId="{51787CF2-977A-47F4-B568-4FCF00926FE8}"/>
          </ac:picMkLst>
        </pc:picChg>
        <pc:picChg chg="add del mod modCrop">
          <ac:chgData name="Zehavi, Shani" userId="8d3089dd-7854-4ebd-8262-6fd5838c5859" providerId="ADAL" clId="{C3DB7B21-8446-45CB-9070-74B3757F154A}" dt="2023-01-09T18:58:03.487" v="1981" actId="478"/>
          <ac:picMkLst>
            <pc:docMk/>
            <pc:sldMk cId="2145876422" sldId="295"/>
            <ac:picMk id="12" creationId="{436B299C-ED53-43E2-89A8-A1BB82663FAF}"/>
          </ac:picMkLst>
        </pc:picChg>
        <pc:picChg chg="add del mod">
          <ac:chgData name="Zehavi, Shani" userId="8d3089dd-7854-4ebd-8262-6fd5838c5859" providerId="ADAL" clId="{C3DB7B21-8446-45CB-9070-74B3757F154A}" dt="2023-01-09T18:54:55.568" v="1933" actId="478"/>
          <ac:picMkLst>
            <pc:docMk/>
            <pc:sldMk cId="2145876422" sldId="295"/>
            <ac:picMk id="13" creationId="{670AB010-C851-4FB9-BAC9-3199F142186F}"/>
          </ac:picMkLst>
        </pc:picChg>
        <pc:picChg chg="add del mod">
          <ac:chgData name="Zehavi, Shani" userId="8d3089dd-7854-4ebd-8262-6fd5838c5859" providerId="ADAL" clId="{C3DB7B21-8446-45CB-9070-74B3757F154A}" dt="2023-01-09T18:58:01.382" v="1978" actId="478"/>
          <ac:picMkLst>
            <pc:docMk/>
            <pc:sldMk cId="2145876422" sldId="295"/>
            <ac:picMk id="14" creationId="{48BAA02D-74A8-46E4-B38F-A29AB183D084}"/>
          </ac:picMkLst>
        </pc:picChg>
        <pc:picChg chg="add del mod modCrop">
          <ac:chgData name="Zehavi, Shani" userId="8d3089dd-7854-4ebd-8262-6fd5838c5859" providerId="ADAL" clId="{C3DB7B21-8446-45CB-9070-74B3757F154A}" dt="2023-01-09T18:58:03.973" v="1982" actId="478"/>
          <ac:picMkLst>
            <pc:docMk/>
            <pc:sldMk cId="2145876422" sldId="295"/>
            <ac:picMk id="15" creationId="{3E939229-1CFF-4C5A-A296-EA0FB4B6F6C7}"/>
          </ac:picMkLst>
        </pc:picChg>
        <pc:picChg chg="add del mod modCrop">
          <ac:chgData name="Zehavi, Shani" userId="8d3089dd-7854-4ebd-8262-6fd5838c5859" providerId="ADAL" clId="{C3DB7B21-8446-45CB-9070-74B3757F154A}" dt="2023-01-09T18:58:02.811" v="1980" actId="478"/>
          <ac:picMkLst>
            <pc:docMk/>
            <pc:sldMk cId="2145876422" sldId="295"/>
            <ac:picMk id="16" creationId="{B136983E-9262-4443-819B-61EB2F71F98B}"/>
          </ac:picMkLst>
        </pc:picChg>
        <pc:picChg chg="add del mod modCrop">
          <ac:chgData name="Zehavi, Shani" userId="8d3089dd-7854-4ebd-8262-6fd5838c5859" providerId="ADAL" clId="{C3DB7B21-8446-45CB-9070-74B3757F154A}" dt="2023-01-09T18:58:04.362" v="1983" actId="478"/>
          <ac:picMkLst>
            <pc:docMk/>
            <pc:sldMk cId="2145876422" sldId="295"/>
            <ac:picMk id="17" creationId="{B5B612B9-0EB1-4AE6-B829-7F8CE6BEBD41}"/>
          </ac:picMkLst>
        </pc:picChg>
        <pc:picChg chg="del">
          <ac:chgData name="Zehavi, Shani" userId="8d3089dd-7854-4ebd-8262-6fd5838c5859" providerId="ADAL" clId="{C3DB7B21-8446-45CB-9070-74B3757F154A}" dt="2023-01-09T18:55:07.078" v="1935" actId="478"/>
          <ac:picMkLst>
            <pc:docMk/>
            <pc:sldMk cId="2145876422" sldId="295"/>
            <ac:picMk id="4103" creationId="{492D2CB8-8250-452B-90DA-F9805375C187}"/>
          </ac:picMkLst>
        </pc:picChg>
      </pc:sldChg>
      <pc:sldChg chg="modSp mod">
        <pc:chgData name="Zehavi, Shani" userId="8d3089dd-7854-4ebd-8262-6fd5838c5859" providerId="ADAL" clId="{C3DB7B21-8446-45CB-9070-74B3757F154A}" dt="2023-01-09T19:10:12.746" v="2008" actId="20577"/>
        <pc:sldMkLst>
          <pc:docMk/>
          <pc:sldMk cId="662023011" sldId="298"/>
        </pc:sldMkLst>
        <pc:spChg chg="mod">
          <ac:chgData name="Zehavi, Shani" userId="8d3089dd-7854-4ebd-8262-6fd5838c5859" providerId="ADAL" clId="{C3DB7B21-8446-45CB-9070-74B3757F154A}" dt="2023-01-09T19:10:12.746" v="2008" actId="20577"/>
          <ac:spMkLst>
            <pc:docMk/>
            <pc:sldMk cId="662023011" sldId="298"/>
            <ac:spMk id="3" creationId="{00000000-0000-0000-0000-000000000000}"/>
          </ac:spMkLst>
        </pc:spChg>
      </pc:sldChg>
      <pc:sldChg chg="modSp mod modAnim">
        <pc:chgData name="Zehavi, Shani" userId="8d3089dd-7854-4ebd-8262-6fd5838c5859" providerId="ADAL" clId="{C3DB7B21-8446-45CB-9070-74B3757F154A}" dt="2023-01-10T17:36:57.444" v="5830"/>
        <pc:sldMkLst>
          <pc:docMk/>
          <pc:sldMk cId="194558903" sldId="299"/>
        </pc:sldMkLst>
        <pc:spChg chg="mod">
          <ac:chgData name="Zehavi, Shani" userId="8d3089dd-7854-4ebd-8262-6fd5838c5859" providerId="ADAL" clId="{C3DB7B21-8446-45CB-9070-74B3757F154A}" dt="2023-01-09T18:59:40.193" v="2001" actId="20577"/>
          <ac:spMkLst>
            <pc:docMk/>
            <pc:sldMk cId="194558903" sldId="299"/>
            <ac:spMk id="3" creationId="{00000000-0000-0000-0000-000000000000}"/>
          </ac:spMkLst>
        </pc:spChg>
      </pc:sldChg>
      <pc:sldChg chg="addSp delSp modSp mod addAnim delAnim modAnim">
        <pc:chgData name="Zehavi, Shani" userId="8d3089dd-7854-4ebd-8262-6fd5838c5859" providerId="ADAL" clId="{C3DB7B21-8446-45CB-9070-74B3757F154A}" dt="2023-01-10T09:30:04.090" v="4984" actId="1076"/>
        <pc:sldMkLst>
          <pc:docMk/>
          <pc:sldMk cId="3480131414" sldId="300"/>
        </pc:sldMkLst>
        <pc:spChg chg="mod">
          <ac:chgData name="Zehavi, Shani" userId="8d3089dd-7854-4ebd-8262-6fd5838c5859" providerId="ADAL" clId="{C3DB7B21-8446-45CB-9070-74B3757F154A}" dt="2023-01-09T18:56:35.744" v="1969" actId="20577"/>
          <ac:spMkLst>
            <pc:docMk/>
            <pc:sldMk cId="3480131414" sldId="300"/>
            <ac:spMk id="3" creationId="{00000000-0000-0000-0000-000000000000}"/>
          </ac:spMkLst>
        </pc:spChg>
        <pc:spChg chg="add mod">
          <ac:chgData name="Zehavi, Shani" userId="8d3089dd-7854-4ebd-8262-6fd5838c5859" providerId="ADAL" clId="{C3DB7B21-8446-45CB-9070-74B3757F154A}" dt="2023-01-09T18:53:20.438" v="1894" actId="21"/>
          <ac:spMkLst>
            <pc:docMk/>
            <pc:sldMk cId="3480131414" sldId="300"/>
            <ac:spMk id="9" creationId="{1CC9382B-93F6-47B3-8E7A-C0D5EA5FBE04}"/>
          </ac:spMkLst>
        </pc:spChg>
        <pc:picChg chg="add del mod">
          <ac:chgData name="Zehavi, Shani" userId="8d3089dd-7854-4ebd-8262-6fd5838c5859" providerId="ADAL" clId="{C3DB7B21-8446-45CB-9070-74B3757F154A}" dt="2023-01-09T18:54:15.464" v="1927" actId="21"/>
          <ac:picMkLst>
            <pc:docMk/>
            <pc:sldMk cId="3480131414" sldId="300"/>
            <ac:picMk id="8" creationId="{1D1EB05B-E0CA-43BF-A7FF-ABE0EC732989}"/>
          </ac:picMkLst>
        </pc:picChg>
        <pc:picChg chg="add del mod">
          <ac:chgData name="Zehavi, Shani" userId="8d3089dd-7854-4ebd-8262-6fd5838c5859" providerId="ADAL" clId="{C3DB7B21-8446-45CB-9070-74B3757F154A}" dt="2023-01-09T18:54:15.464" v="1927" actId="21"/>
          <ac:picMkLst>
            <pc:docMk/>
            <pc:sldMk cId="3480131414" sldId="300"/>
            <ac:picMk id="10" creationId="{97BD04E7-E56D-4389-8231-0CCB05CAF4A9}"/>
          </ac:picMkLst>
        </pc:picChg>
        <pc:picChg chg="add mod">
          <ac:chgData name="Zehavi, Shani" userId="8d3089dd-7854-4ebd-8262-6fd5838c5859" providerId="ADAL" clId="{C3DB7B21-8446-45CB-9070-74B3757F154A}" dt="2023-01-09T18:54:51.693" v="1932" actId="1076"/>
          <ac:picMkLst>
            <pc:docMk/>
            <pc:sldMk cId="3480131414" sldId="300"/>
            <ac:picMk id="11" creationId="{41BFEEB1-E2C9-48A3-83E0-C6EC67BBB9CA}"/>
          </ac:picMkLst>
        </pc:picChg>
        <pc:picChg chg="add del mod">
          <ac:chgData name="Zehavi, Shani" userId="8d3089dd-7854-4ebd-8262-6fd5838c5859" providerId="ADAL" clId="{C3DB7B21-8446-45CB-9070-74B3757F154A}" dt="2023-01-09T18:53:40.426" v="1907" actId="478"/>
          <ac:picMkLst>
            <pc:docMk/>
            <pc:sldMk cId="3480131414" sldId="300"/>
            <ac:picMk id="12" creationId="{EADA70F2-9135-48A0-97A3-08D5C92703BD}"/>
          </ac:picMkLst>
        </pc:picChg>
        <pc:picChg chg="add mod">
          <ac:chgData name="Zehavi, Shani" userId="8d3089dd-7854-4ebd-8262-6fd5838c5859" providerId="ADAL" clId="{C3DB7B21-8446-45CB-9070-74B3757F154A}" dt="2023-01-10T09:30:04.090" v="4984" actId="1076"/>
          <ac:picMkLst>
            <pc:docMk/>
            <pc:sldMk cId="3480131414" sldId="300"/>
            <ac:picMk id="13" creationId="{1B45500C-2E80-4D5E-9BEA-31EDABDBD32D}"/>
          </ac:picMkLst>
        </pc:picChg>
        <pc:picChg chg="add del mod">
          <ac:chgData name="Zehavi, Shani" userId="8d3089dd-7854-4ebd-8262-6fd5838c5859" providerId="ADAL" clId="{C3DB7B21-8446-45CB-9070-74B3757F154A}" dt="2023-01-09T18:54:15.464" v="1927" actId="21"/>
          <ac:picMkLst>
            <pc:docMk/>
            <pc:sldMk cId="3480131414" sldId="300"/>
            <ac:picMk id="14" creationId="{78C350D0-78EF-4A1D-B741-7C9CF01DC52C}"/>
          </ac:picMkLst>
        </pc:picChg>
        <pc:picChg chg="add del mod">
          <ac:chgData name="Zehavi, Shani" userId="8d3089dd-7854-4ebd-8262-6fd5838c5859" providerId="ADAL" clId="{C3DB7B21-8446-45CB-9070-74B3757F154A}" dt="2023-01-09T18:54:15.464" v="1927" actId="21"/>
          <ac:picMkLst>
            <pc:docMk/>
            <pc:sldMk cId="3480131414" sldId="300"/>
            <ac:picMk id="16" creationId="{011C43D3-5129-4BE6-9E34-B5591BEAB7F8}"/>
          </ac:picMkLst>
        </pc:picChg>
      </pc:sldChg>
      <pc:sldChg chg="modSp mod modAnim modNotesTx">
        <pc:chgData name="Zehavi, Shani" userId="8d3089dd-7854-4ebd-8262-6fd5838c5859" providerId="ADAL" clId="{C3DB7B21-8446-45CB-9070-74B3757F154A}" dt="2023-01-11T14:50:39.740" v="8160" actId="20577"/>
        <pc:sldMkLst>
          <pc:docMk/>
          <pc:sldMk cId="2905132899" sldId="308"/>
        </pc:sldMkLst>
        <pc:spChg chg="mod">
          <ac:chgData name="Zehavi, Shani" userId="8d3089dd-7854-4ebd-8262-6fd5838c5859" providerId="ADAL" clId="{C3DB7B21-8446-45CB-9070-74B3757F154A}" dt="2023-01-11T14:50:39.740" v="8160" actId="20577"/>
          <ac:spMkLst>
            <pc:docMk/>
            <pc:sldMk cId="2905132899" sldId="308"/>
            <ac:spMk id="3" creationId="{00000000-0000-0000-0000-000000000000}"/>
          </ac:spMkLst>
        </pc:spChg>
      </pc:sldChg>
      <pc:sldChg chg="modSp mod ord modNotesTx">
        <pc:chgData name="Zehavi, Shani" userId="8d3089dd-7854-4ebd-8262-6fd5838c5859" providerId="ADAL" clId="{C3DB7B21-8446-45CB-9070-74B3757F154A}" dt="2023-01-11T13:21:33.147" v="7150" actId="20577"/>
        <pc:sldMkLst>
          <pc:docMk/>
          <pc:sldMk cId="2698853855" sldId="309"/>
        </pc:sldMkLst>
        <pc:spChg chg="mod">
          <ac:chgData name="Zehavi, Shani" userId="8d3089dd-7854-4ebd-8262-6fd5838c5859" providerId="ADAL" clId="{C3DB7B21-8446-45CB-9070-74B3757F154A}" dt="2023-01-09T17:38:54.672" v="175" actId="20577"/>
          <ac:spMkLst>
            <pc:docMk/>
            <pc:sldMk cId="2698853855" sldId="309"/>
            <ac:spMk id="2" creationId="{00000000-0000-0000-0000-000000000000}"/>
          </ac:spMkLst>
        </pc:spChg>
        <pc:spChg chg="mod">
          <ac:chgData name="Zehavi, Shani" userId="8d3089dd-7854-4ebd-8262-6fd5838c5859" providerId="ADAL" clId="{C3DB7B21-8446-45CB-9070-74B3757F154A}" dt="2023-01-10T17:26:31.882" v="5743" actId="404"/>
          <ac:spMkLst>
            <pc:docMk/>
            <pc:sldMk cId="2698853855" sldId="309"/>
            <ac:spMk id="3" creationId="{00000000-0000-0000-0000-000000000000}"/>
          </ac:spMkLst>
        </pc:spChg>
      </pc:sldChg>
      <pc:sldChg chg="addSp delSp modSp mod modNotesTx">
        <pc:chgData name="Zehavi, Shani" userId="8d3089dd-7854-4ebd-8262-6fd5838c5859" providerId="ADAL" clId="{C3DB7B21-8446-45CB-9070-74B3757F154A}" dt="2023-01-11T15:17:14.293" v="8683" actId="14100"/>
        <pc:sldMkLst>
          <pc:docMk/>
          <pc:sldMk cId="1891189945" sldId="310"/>
        </pc:sldMkLst>
        <pc:spChg chg="mod">
          <ac:chgData name="Zehavi, Shani" userId="8d3089dd-7854-4ebd-8262-6fd5838c5859" providerId="ADAL" clId="{C3DB7B21-8446-45CB-9070-74B3757F154A}" dt="2023-01-09T17:40:55.089" v="243" actId="20577"/>
          <ac:spMkLst>
            <pc:docMk/>
            <pc:sldMk cId="1891189945" sldId="310"/>
            <ac:spMk id="2" creationId="{00000000-0000-0000-0000-000000000000}"/>
          </ac:spMkLst>
        </pc:spChg>
        <pc:spChg chg="mod">
          <ac:chgData name="Zehavi, Shani" userId="8d3089dd-7854-4ebd-8262-6fd5838c5859" providerId="ADAL" clId="{C3DB7B21-8446-45CB-9070-74B3757F154A}" dt="2023-01-11T15:17:14.293" v="8683" actId="14100"/>
          <ac:spMkLst>
            <pc:docMk/>
            <pc:sldMk cId="1891189945" sldId="310"/>
            <ac:spMk id="3" creationId="{00000000-0000-0000-0000-000000000000}"/>
          </ac:spMkLst>
        </pc:spChg>
        <pc:picChg chg="add mod">
          <ac:chgData name="Zehavi, Shani" userId="8d3089dd-7854-4ebd-8262-6fd5838c5859" providerId="ADAL" clId="{C3DB7B21-8446-45CB-9070-74B3757F154A}" dt="2023-01-11T15:17:13.793" v="8682" actId="1076"/>
          <ac:picMkLst>
            <pc:docMk/>
            <pc:sldMk cId="1891189945" sldId="310"/>
            <ac:picMk id="6" creationId="{768749CC-F168-4BCF-BC90-5D48AB21C027}"/>
          </ac:picMkLst>
        </pc:picChg>
        <pc:picChg chg="del">
          <ac:chgData name="Zehavi, Shani" userId="8d3089dd-7854-4ebd-8262-6fd5838c5859" providerId="ADAL" clId="{C3DB7B21-8446-45CB-9070-74B3757F154A}" dt="2023-01-09T17:41:10.392" v="245" actId="478"/>
          <ac:picMkLst>
            <pc:docMk/>
            <pc:sldMk cId="1891189945" sldId="310"/>
            <ac:picMk id="8" creationId="{4AE213FC-7650-4CC6-958F-A529FBCBD73D}"/>
          </ac:picMkLst>
        </pc:picChg>
      </pc:sldChg>
      <pc:sldChg chg="addSp delSp modSp mod modAnim modNotesTx">
        <pc:chgData name="Zehavi, Shani" userId="8d3089dd-7854-4ebd-8262-6fd5838c5859" providerId="ADAL" clId="{C3DB7B21-8446-45CB-9070-74B3757F154A}" dt="2023-01-10T17:49:28.676" v="5965" actId="20577"/>
        <pc:sldMkLst>
          <pc:docMk/>
          <pc:sldMk cId="2366907919" sldId="311"/>
        </pc:sldMkLst>
        <pc:spChg chg="mod">
          <ac:chgData name="Zehavi, Shani" userId="8d3089dd-7854-4ebd-8262-6fd5838c5859" providerId="ADAL" clId="{C3DB7B21-8446-45CB-9070-74B3757F154A}" dt="2023-01-10T17:38:36.989" v="5853" actId="20577"/>
          <ac:spMkLst>
            <pc:docMk/>
            <pc:sldMk cId="2366907919" sldId="311"/>
            <ac:spMk id="3" creationId="{00000000-0000-0000-0000-000000000000}"/>
          </ac:spMkLst>
        </pc:spChg>
        <pc:spChg chg="add mod">
          <ac:chgData name="Zehavi, Shani" userId="8d3089dd-7854-4ebd-8262-6fd5838c5859" providerId="ADAL" clId="{C3DB7B21-8446-45CB-9070-74B3757F154A}" dt="2023-01-10T08:34:25.361" v="4351" actId="164"/>
          <ac:spMkLst>
            <pc:docMk/>
            <pc:sldMk cId="2366907919" sldId="311"/>
            <ac:spMk id="4" creationId="{0B44364D-7A33-456E-A707-6AF72A59B870}"/>
          </ac:spMkLst>
        </pc:spChg>
        <pc:spChg chg="add mod">
          <ac:chgData name="Zehavi, Shani" userId="8d3089dd-7854-4ebd-8262-6fd5838c5859" providerId="ADAL" clId="{C3DB7B21-8446-45CB-9070-74B3757F154A}" dt="2023-01-10T08:34:25.361" v="4351" actId="164"/>
          <ac:spMkLst>
            <pc:docMk/>
            <pc:sldMk cId="2366907919" sldId="311"/>
            <ac:spMk id="7" creationId="{E4728E46-F9D9-4378-B7E2-6AF7FDFB6C04}"/>
          </ac:spMkLst>
        </pc:spChg>
        <pc:spChg chg="add mod">
          <ac:chgData name="Zehavi, Shani" userId="8d3089dd-7854-4ebd-8262-6fd5838c5859" providerId="ADAL" clId="{C3DB7B21-8446-45CB-9070-74B3757F154A}" dt="2023-01-10T08:34:25.361" v="4351" actId="164"/>
          <ac:spMkLst>
            <pc:docMk/>
            <pc:sldMk cId="2366907919" sldId="311"/>
            <ac:spMk id="9" creationId="{7FE86894-0F69-46F9-A8EB-0B20BA3B0D1C}"/>
          </ac:spMkLst>
        </pc:spChg>
        <pc:spChg chg="add mod">
          <ac:chgData name="Zehavi, Shani" userId="8d3089dd-7854-4ebd-8262-6fd5838c5859" providerId="ADAL" clId="{C3DB7B21-8446-45CB-9070-74B3757F154A}" dt="2023-01-10T08:34:25.361" v="4351" actId="164"/>
          <ac:spMkLst>
            <pc:docMk/>
            <pc:sldMk cId="2366907919" sldId="311"/>
            <ac:spMk id="10" creationId="{F857CC2B-89DD-49F2-8C34-9DFE250BFDD3}"/>
          </ac:spMkLst>
        </pc:spChg>
        <pc:spChg chg="add mod">
          <ac:chgData name="Zehavi, Shani" userId="8d3089dd-7854-4ebd-8262-6fd5838c5859" providerId="ADAL" clId="{C3DB7B21-8446-45CB-9070-74B3757F154A}" dt="2023-01-10T08:40:53.812" v="4453" actId="207"/>
          <ac:spMkLst>
            <pc:docMk/>
            <pc:sldMk cId="2366907919" sldId="311"/>
            <ac:spMk id="22" creationId="{8D88E8AE-37E2-4886-97E6-1AD39287A13D}"/>
          </ac:spMkLst>
        </pc:spChg>
        <pc:spChg chg="add mod">
          <ac:chgData name="Zehavi, Shani" userId="8d3089dd-7854-4ebd-8262-6fd5838c5859" providerId="ADAL" clId="{C3DB7B21-8446-45CB-9070-74B3757F154A}" dt="2023-01-10T12:52:28.330" v="5419" actId="14100"/>
          <ac:spMkLst>
            <pc:docMk/>
            <pc:sldMk cId="2366907919" sldId="311"/>
            <ac:spMk id="23" creationId="{A144E0DE-4116-4147-B596-3092A74E7492}"/>
          </ac:spMkLst>
        </pc:spChg>
        <pc:grpChg chg="add mod">
          <ac:chgData name="Zehavi, Shani" userId="8d3089dd-7854-4ebd-8262-6fd5838c5859" providerId="ADAL" clId="{C3DB7B21-8446-45CB-9070-74B3757F154A}" dt="2023-01-10T08:34:34.249" v="4354" actId="164"/>
          <ac:grpSpMkLst>
            <pc:docMk/>
            <pc:sldMk cId="2366907919" sldId="311"/>
            <ac:grpSpMk id="20" creationId="{5A973D5F-C5FC-493E-8339-949ACC138B99}"/>
          </ac:grpSpMkLst>
        </pc:grpChg>
        <pc:grpChg chg="add mod">
          <ac:chgData name="Zehavi, Shani" userId="8d3089dd-7854-4ebd-8262-6fd5838c5859" providerId="ADAL" clId="{C3DB7B21-8446-45CB-9070-74B3757F154A}" dt="2023-01-10T08:40:29" v="4445" actId="164"/>
          <ac:grpSpMkLst>
            <pc:docMk/>
            <pc:sldMk cId="2366907919" sldId="311"/>
            <ac:grpSpMk id="21" creationId="{357385BE-47EB-494E-A4B9-03EAAF2473AE}"/>
          </ac:grpSpMkLst>
        </pc:grpChg>
        <pc:grpChg chg="add mod">
          <ac:chgData name="Zehavi, Shani" userId="8d3089dd-7854-4ebd-8262-6fd5838c5859" providerId="ADAL" clId="{C3DB7B21-8446-45CB-9070-74B3757F154A}" dt="2023-01-10T17:29:34.690" v="5790" actId="1076"/>
          <ac:grpSpMkLst>
            <pc:docMk/>
            <pc:sldMk cId="2366907919" sldId="311"/>
            <ac:grpSpMk id="24" creationId="{AC764663-9A6E-493E-B5D0-A79316552B2F}"/>
          </ac:grpSpMkLst>
        </pc:grpChg>
        <pc:picChg chg="del">
          <ac:chgData name="Zehavi, Shani" userId="8d3089dd-7854-4ebd-8262-6fd5838c5859" providerId="ADAL" clId="{C3DB7B21-8446-45CB-9070-74B3757F154A}" dt="2023-01-10T08:15:42.907" v="2051" actId="21"/>
          <ac:picMkLst>
            <pc:docMk/>
            <pc:sldMk cId="2366907919" sldId="311"/>
            <ac:picMk id="8" creationId="{F83CCD79-6830-4EDF-B2E8-C679A459868D}"/>
          </ac:picMkLst>
        </pc:picChg>
        <pc:picChg chg="add del mod">
          <ac:chgData name="Zehavi, Shani" userId="8d3089dd-7854-4ebd-8262-6fd5838c5859" providerId="ADAL" clId="{C3DB7B21-8446-45CB-9070-74B3757F154A}" dt="2023-01-10T11:39:13.566" v="5197" actId="21"/>
          <ac:picMkLst>
            <pc:docMk/>
            <pc:sldMk cId="2366907919" sldId="311"/>
            <ac:picMk id="18" creationId="{B71B5532-E6B2-4F3F-A767-A99BC7E42BB8}"/>
          </ac:picMkLst>
        </pc:picChg>
        <pc:cxnChg chg="add mod">
          <ac:chgData name="Zehavi, Shani" userId="8d3089dd-7854-4ebd-8262-6fd5838c5859" providerId="ADAL" clId="{C3DB7B21-8446-45CB-9070-74B3757F154A}" dt="2023-01-10T08:34:34.249" v="4354" actId="164"/>
          <ac:cxnSpMkLst>
            <pc:docMk/>
            <pc:sldMk cId="2366907919" sldId="311"/>
            <ac:cxnSpMk id="11" creationId="{70D2FCE1-8B3A-4304-B914-A0C73EC76F49}"/>
          </ac:cxnSpMkLst>
        </pc:cxnChg>
        <pc:cxnChg chg="add mod">
          <ac:chgData name="Zehavi, Shani" userId="8d3089dd-7854-4ebd-8262-6fd5838c5859" providerId="ADAL" clId="{C3DB7B21-8446-45CB-9070-74B3757F154A}" dt="2023-01-10T08:34:34.249" v="4354" actId="164"/>
          <ac:cxnSpMkLst>
            <pc:docMk/>
            <pc:sldMk cId="2366907919" sldId="311"/>
            <ac:cxnSpMk id="12" creationId="{C88D732E-6C1B-4329-86C3-93421AF960C1}"/>
          </ac:cxnSpMkLst>
        </pc:cxnChg>
        <pc:cxnChg chg="add del mod">
          <ac:chgData name="Zehavi, Shani" userId="8d3089dd-7854-4ebd-8262-6fd5838c5859" providerId="ADAL" clId="{C3DB7B21-8446-45CB-9070-74B3757F154A}" dt="2023-01-10T08:33:18.748" v="4339" actId="478"/>
          <ac:cxnSpMkLst>
            <pc:docMk/>
            <pc:sldMk cId="2366907919" sldId="311"/>
            <ac:cxnSpMk id="15" creationId="{A7AB037B-D864-4B00-9102-CF6313126E54}"/>
          </ac:cxnSpMkLst>
        </pc:cxnChg>
        <pc:cxnChg chg="add mod">
          <ac:chgData name="Zehavi, Shani" userId="8d3089dd-7854-4ebd-8262-6fd5838c5859" providerId="ADAL" clId="{C3DB7B21-8446-45CB-9070-74B3757F154A}" dt="2023-01-10T08:34:25.361" v="4351" actId="164"/>
          <ac:cxnSpMkLst>
            <pc:docMk/>
            <pc:sldMk cId="2366907919" sldId="311"/>
            <ac:cxnSpMk id="17" creationId="{5C00CB53-734B-44C0-A7E2-DC1329BB8EB2}"/>
          </ac:cxnSpMkLst>
        </pc:cxnChg>
      </pc:sldChg>
      <pc:sldChg chg="addSp delSp modSp del mod">
        <pc:chgData name="Zehavi, Shani" userId="8d3089dd-7854-4ebd-8262-6fd5838c5859" providerId="ADAL" clId="{C3DB7B21-8446-45CB-9070-74B3757F154A}" dt="2023-01-10T13:04:25.228" v="5628" actId="47"/>
        <pc:sldMkLst>
          <pc:docMk/>
          <pc:sldMk cId="4071066238" sldId="314"/>
        </pc:sldMkLst>
        <pc:spChg chg="del mod">
          <ac:chgData name="Zehavi, Shani" userId="8d3089dd-7854-4ebd-8262-6fd5838c5859" providerId="ADAL" clId="{C3DB7B21-8446-45CB-9070-74B3757F154A}" dt="2023-01-09T18:26:17.591" v="1074" actId="478"/>
          <ac:spMkLst>
            <pc:docMk/>
            <pc:sldMk cId="4071066238" sldId="314"/>
            <ac:spMk id="3" creationId="{00000000-0000-0000-0000-000000000000}"/>
          </ac:spMkLst>
        </pc:spChg>
        <pc:picChg chg="add del mod">
          <ac:chgData name="Zehavi, Shani" userId="8d3089dd-7854-4ebd-8262-6fd5838c5859" providerId="ADAL" clId="{C3DB7B21-8446-45CB-9070-74B3757F154A}" dt="2023-01-09T18:28:17.277" v="1076" actId="478"/>
          <ac:picMkLst>
            <pc:docMk/>
            <pc:sldMk cId="4071066238" sldId="314"/>
            <ac:picMk id="7" creationId="{6FB02C9C-F9C2-4A81-812E-0B238A2F008F}"/>
          </ac:picMkLst>
        </pc:picChg>
        <pc:picChg chg="add del mod">
          <ac:chgData name="Zehavi, Shani" userId="8d3089dd-7854-4ebd-8262-6fd5838c5859" providerId="ADAL" clId="{C3DB7B21-8446-45CB-9070-74B3757F154A}" dt="2023-01-09T18:10:07.914" v="735" actId="478"/>
          <ac:picMkLst>
            <pc:docMk/>
            <pc:sldMk cId="4071066238" sldId="314"/>
            <ac:picMk id="8" creationId="{1C35D16B-7B7E-4EAC-B16A-667ABD141E8C}"/>
          </ac:picMkLst>
        </pc:picChg>
        <pc:picChg chg="add mod">
          <ac:chgData name="Zehavi, Shani" userId="8d3089dd-7854-4ebd-8262-6fd5838c5859" providerId="ADAL" clId="{C3DB7B21-8446-45CB-9070-74B3757F154A}" dt="2023-01-09T18:26:11.987" v="1072" actId="1076"/>
          <ac:picMkLst>
            <pc:docMk/>
            <pc:sldMk cId="4071066238" sldId="314"/>
            <ac:picMk id="9" creationId="{32FF25BD-111E-4566-9FA8-DD9BB606F084}"/>
          </ac:picMkLst>
        </pc:picChg>
      </pc:sldChg>
      <pc:sldChg chg="addSp delSp modSp del mod">
        <pc:chgData name="Zehavi, Shani" userId="8d3089dd-7854-4ebd-8262-6fd5838c5859" providerId="ADAL" clId="{C3DB7B21-8446-45CB-9070-74B3757F154A}" dt="2023-01-09T18:29:59.360" v="1077" actId="47"/>
        <pc:sldMkLst>
          <pc:docMk/>
          <pc:sldMk cId="1153161755" sldId="315"/>
        </pc:sldMkLst>
        <pc:spChg chg="del mod">
          <ac:chgData name="Zehavi, Shani" userId="8d3089dd-7854-4ebd-8262-6fd5838c5859" providerId="ADAL" clId="{C3DB7B21-8446-45CB-9070-74B3757F154A}" dt="2023-01-09T18:10:26.061" v="739" actId="478"/>
          <ac:spMkLst>
            <pc:docMk/>
            <pc:sldMk cId="1153161755" sldId="315"/>
            <ac:spMk id="3" creationId="{00000000-0000-0000-0000-000000000000}"/>
          </ac:spMkLst>
        </pc:spChg>
        <pc:picChg chg="add mod">
          <ac:chgData name="Zehavi, Shani" userId="8d3089dd-7854-4ebd-8262-6fd5838c5859" providerId="ADAL" clId="{C3DB7B21-8446-45CB-9070-74B3757F154A}" dt="2023-01-09T18:10:02.864" v="734" actId="1076"/>
          <ac:picMkLst>
            <pc:docMk/>
            <pc:sldMk cId="1153161755" sldId="315"/>
            <ac:picMk id="7" creationId="{0F6DF081-CDD4-402A-8F77-09D65903CFE4}"/>
          </ac:picMkLst>
        </pc:picChg>
        <pc:picChg chg="del">
          <ac:chgData name="Zehavi, Shani" userId="8d3089dd-7854-4ebd-8262-6fd5838c5859" providerId="ADAL" clId="{C3DB7B21-8446-45CB-9070-74B3757F154A}" dt="2023-01-09T18:09:08.228" v="713" actId="21"/>
          <ac:picMkLst>
            <pc:docMk/>
            <pc:sldMk cId="1153161755" sldId="315"/>
            <ac:picMk id="8" creationId="{0B99A813-97A7-4413-B06E-48AC3A14A398}"/>
          </ac:picMkLst>
        </pc:picChg>
      </pc:sldChg>
      <pc:sldChg chg="addSp delSp modSp mod modNotesTx">
        <pc:chgData name="Zehavi, Shani" userId="8d3089dd-7854-4ebd-8262-6fd5838c5859" providerId="ADAL" clId="{C3DB7B21-8446-45CB-9070-74B3757F154A}" dt="2023-01-10T17:53:15.919" v="6456" actId="20577"/>
        <pc:sldMkLst>
          <pc:docMk/>
          <pc:sldMk cId="3379126007" sldId="316"/>
        </pc:sldMkLst>
        <pc:spChg chg="mod">
          <ac:chgData name="Zehavi, Shani" userId="8d3089dd-7854-4ebd-8262-6fd5838c5859" providerId="ADAL" clId="{C3DB7B21-8446-45CB-9070-74B3757F154A}" dt="2023-01-10T17:30:08.299" v="5793" actId="948"/>
          <ac:spMkLst>
            <pc:docMk/>
            <pc:sldMk cId="3379126007" sldId="316"/>
            <ac:spMk id="3" creationId="{00000000-0000-0000-0000-000000000000}"/>
          </ac:spMkLst>
        </pc:spChg>
        <pc:picChg chg="del mod">
          <ac:chgData name="Zehavi, Shani" userId="8d3089dd-7854-4ebd-8262-6fd5838c5859" providerId="ADAL" clId="{C3DB7B21-8446-45CB-9070-74B3757F154A}" dt="2023-01-10T11:38:30.701" v="5189" actId="21"/>
          <ac:picMkLst>
            <pc:docMk/>
            <pc:sldMk cId="3379126007" sldId="316"/>
            <ac:picMk id="6" creationId="{65BECB21-B5F8-4E9D-8F44-6107338C4406}"/>
          </ac:picMkLst>
        </pc:picChg>
        <pc:picChg chg="add mod modCrop">
          <ac:chgData name="Zehavi, Shani" userId="8d3089dd-7854-4ebd-8262-6fd5838c5859" providerId="ADAL" clId="{C3DB7B21-8446-45CB-9070-74B3757F154A}" dt="2023-01-10T13:03:07.193" v="5607" actId="1076"/>
          <ac:picMkLst>
            <pc:docMk/>
            <pc:sldMk cId="3379126007" sldId="316"/>
            <ac:picMk id="7" creationId="{436BC862-218D-4832-9661-FBAB394F658B}"/>
          </ac:picMkLst>
        </pc:picChg>
      </pc:sldChg>
      <pc:sldChg chg="modSp mod modAnim">
        <pc:chgData name="Zehavi, Shani" userId="8d3089dd-7854-4ebd-8262-6fd5838c5859" providerId="ADAL" clId="{C3DB7B21-8446-45CB-9070-74B3757F154A}" dt="2023-01-11T13:31:36.898" v="7262" actId="20577"/>
        <pc:sldMkLst>
          <pc:docMk/>
          <pc:sldMk cId="2066225782" sldId="317"/>
        </pc:sldMkLst>
        <pc:spChg chg="mod">
          <ac:chgData name="Zehavi, Shani" userId="8d3089dd-7854-4ebd-8262-6fd5838c5859" providerId="ADAL" clId="{C3DB7B21-8446-45CB-9070-74B3757F154A}" dt="2023-01-11T13:31:36.898" v="7262" actId="20577"/>
          <ac:spMkLst>
            <pc:docMk/>
            <pc:sldMk cId="2066225782" sldId="317"/>
            <ac:spMk id="3" creationId="{00000000-0000-0000-0000-000000000000}"/>
          </ac:spMkLst>
        </pc:spChg>
      </pc:sldChg>
      <pc:sldChg chg="modSp mod modAnim modNotesTx">
        <pc:chgData name="Zehavi, Shani" userId="8d3089dd-7854-4ebd-8262-6fd5838c5859" providerId="ADAL" clId="{C3DB7B21-8446-45CB-9070-74B3757F154A}" dt="2023-01-11T13:43:36.151" v="8034" actId="20577"/>
        <pc:sldMkLst>
          <pc:docMk/>
          <pc:sldMk cId="3930799812" sldId="318"/>
        </pc:sldMkLst>
        <pc:spChg chg="mod">
          <ac:chgData name="Zehavi, Shani" userId="8d3089dd-7854-4ebd-8262-6fd5838c5859" providerId="ADAL" clId="{C3DB7B21-8446-45CB-9070-74B3757F154A}" dt="2023-01-11T13:42:28.569" v="7887" actId="20577"/>
          <ac:spMkLst>
            <pc:docMk/>
            <pc:sldMk cId="3930799812" sldId="318"/>
            <ac:spMk id="3" creationId="{00000000-0000-0000-0000-000000000000}"/>
          </ac:spMkLst>
        </pc:spChg>
      </pc:sldChg>
      <pc:sldChg chg="modSp mod modAnim modNotesTx">
        <pc:chgData name="Zehavi, Shani" userId="8d3089dd-7854-4ebd-8262-6fd5838c5859" providerId="ADAL" clId="{C3DB7B21-8446-45CB-9070-74B3757F154A}" dt="2023-01-11T13:42:12.467" v="7866" actId="20577"/>
        <pc:sldMkLst>
          <pc:docMk/>
          <pc:sldMk cId="2845359625" sldId="319"/>
        </pc:sldMkLst>
        <pc:spChg chg="mod">
          <ac:chgData name="Zehavi, Shani" userId="8d3089dd-7854-4ebd-8262-6fd5838c5859" providerId="ADAL" clId="{C3DB7B21-8446-45CB-9070-74B3757F154A}" dt="2023-01-10T17:27:56.628" v="5784" actId="5793"/>
          <ac:spMkLst>
            <pc:docMk/>
            <pc:sldMk cId="2845359625" sldId="319"/>
            <ac:spMk id="3" creationId="{00000000-0000-0000-0000-000000000000}"/>
          </ac:spMkLst>
        </pc:spChg>
        <pc:picChg chg="mod">
          <ac:chgData name="Zehavi, Shani" userId="8d3089dd-7854-4ebd-8262-6fd5838c5859" providerId="ADAL" clId="{C3DB7B21-8446-45CB-9070-74B3757F154A}" dt="2023-01-09T17:24:03.933" v="1" actId="1076"/>
          <ac:picMkLst>
            <pc:docMk/>
            <pc:sldMk cId="2845359625" sldId="319"/>
            <ac:picMk id="7" creationId="{FC6F0348-4CF0-4DDF-BF17-DF6680057A35}"/>
          </ac:picMkLst>
        </pc:picChg>
      </pc:sldChg>
      <pc:sldChg chg="addSp delSp modSp add del mod modNotesTx">
        <pc:chgData name="Zehavi, Shani" userId="8d3089dd-7854-4ebd-8262-6fd5838c5859" providerId="ADAL" clId="{C3DB7B21-8446-45CB-9070-74B3757F154A}" dt="2023-01-10T13:04:23.923" v="5627" actId="47"/>
        <pc:sldMkLst>
          <pc:docMk/>
          <pc:sldMk cId="1604994511" sldId="320"/>
        </pc:sldMkLst>
        <pc:spChg chg="mod">
          <ac:chgData name="Zehavi, Shani" userId="8d3089dd-7854-4ebd-8262-6fd5838c5859" providerId="ADAL" clId="{C3DB7B21-8446-45CB-9070-74B3757F154A}" dt="2023-01-09T18:25:52.332" v="1066" actId="14100"/>
          <ac:spMkLst>
            <pc:docMk/>
            <pc:sldMk cId="1604994511" sldId="320"/>
            <ac:spMk id="3" creationId="{00000000-0000-0000-0000-000000000000}"/>
          </ac:spMkLst>
        </pc:spChg>
        <pc:picChg chg="add del mod">
          <ac:chgData name="Zehavi, Shani" userId="8d3089dd-7854-4ebd-8262-6fd5838c5859" providerId="ADAL" clId="{C3DB7B21-8446-45CB-9070-74B3757F154A}" dt="2023-01-09T18:26:00.021" v="1067" actId="21"/>
          <ac:picMkLst>
            <pc:docMk/>
            <pc:sldMk cId="1604994511" sldId="320"/>
            <ac:picMk id="6" creationId="{B6F5FEB6-80B1-4667-BFB4-00AF2EDE2BF3}"/>
          </ac:picMkLst>
        </pc:picChg>
        <pc:picChg chg="mod modCrop">
          <ac:chgData name="Zehavi, Shani" userId="8d3089dd-7854-4ebd-8262-6fd5838c5859" providerId="ADAL" clId="{C3DB7B21-8446-45CB-9070-74B3757F154A}" dt="2023-01-09T18:38:01.630" v="1187" actId="732"/>
          <ac:picMkLst>
            <pc:docMk/>
            <pc:sldMk cId="1604994511" sldId="320"/>
            <ac:picMk id="8" creationId="{4AE213FC-7650-4CC6-958F-A529FBCBD73D}"/>
          </ac:picMkLst>
        </pc:picChg>
      </pc:sldChg>
      <pc:sldChg chg="delSp add del mod">
        <pc:chgData name="Zehavi, Shani" userId="8d3089dd-7854-4ebd-8262-6fd5838c5859" providerId="ADAL" clId="{C3DB7B21-8446-45CB-9070-74B3757F154A}" dt="2023-01-09T18:30:33.401" v="1084" actId="47"/>
        <pc:sldMkLst>
          <pc:docMk/>
          <pc:sldMk cId="2594298513" sldId="321"/>
        </pc:sldMkLst>
        <pc:picChg chg="del">
          <ac:chgData name="Zehavi, Shani" userId="8d3089dd-7854-4ebd-8262-6fd5838c5859" providerId="ADAL" clId="{C3DB7B21-8446-45CB-9070-74B3757F154A}" dt="2023-01-09T18:30:26.492" v="1080" actId="478"/>
          <ac:picMkLst>
            <pc:docMk/>
            <pc:sldMk cId="2594298513" sldId="321"/>
            <ac:picMk id="7" creationId="{6FB02C9C-F9C2-4A81-812E-0B238A2F008F}"/>
          </ac:picMkLst>
        </pc:picChg>
        <pc:picChg chg="del">
          <ac:chgData name="Zehavi, Shani" userId="8d3089dd-7854-4ebd-8262-6fd5838c5859" providerId="ADAL" clId="{C3DB7B21-8446-45CB-9070-74B3757F154A}" dt="2023-01-09T18:30:25.361" v="1079" actId="478"/>
          <ac:picMkLst>
            <pc:docMk/>
            <pc:sldMk cId="2594298513" sldId="321"/>
            <ac:picMk id="9" creationId="{32FF25BD-111E-4566-9FA8-DD9BB606F084}"/>
          </ac:picMkLst>
        </pc:picChg>
      </pc:sldChg>
      <pc:sldChg chg="delSp modSp add del mod ord">
        <pc:chgData name="Zehavi, Shani" userId="8d3089dd-7854-4ebd-8262-6fd5838c5859" providerId="ADAL" clId="{C3DB7B21-8446-45CB-9070-74B3757F154A}" dt="2023-01-10T13:04:26.070" v="5629" actId="47"/>
        <pc:sldMkLst>
          <pc:docMk/>
          <pc:sldMk cId="129589132" sldId="322"/>
        </pc:sldMkLst>
        <pc:spChg chg="mod">
          <ac:chgData name="Zehavi, Shani" userId="8d3089dd-7854-4ebd-8262-6fd5838c5859" providerId="ADAL" clId="{C3DB7B21-8446-45CB-9070-74B3757F154A}" dt="2023-01-09T18:33:42.722" v="1169" actId="207"/>
          <ac:spMkLst>
            <pc:docMk/>
            <pc:sldMk cId="129589132" sldId="322"/>
            <ac:spMk id="3" creationId="{00000000-0000-0000-0000-000000000000}"/>
          </ac:spMkLst>
        </pc:spChg>
        <pc:picChg chg="del">
          <ac:chgData name="Zehavi, Shani" userId="8d3089dd-7854-4ebd-8262-6fd5838c5859" providerId="ADAL" clId="{C3DB7B21-8446-45CB-9070-74B3757F154A}" dt="2023-01-09T18:30:35.156" v="1085" actId="478"/>
          <ac:picMkLst>
            <pc:docMk/>
            <pc:sldMk cId="129589132" sldId="322"/>
            <ac:picMk id="8" creationId="{4AE213FC-7650-4CC6-958F-A529FBCBD73D}"/>
          </ac:picMkLst>
        </pc:picChg>
      </pc:sldChg>
      <pc:sldChg chg="addSp delSp modSp add mod delAnim modAnim">
        <pc:chgData name="Zehavi, Shani" userId="8d3089dd-7854-4ebd-8262-6fd5838c5859" providerId="ADAL" clId="{C3DB7B21-8446-45CB-9070-74B3757F154A}" dt="2023-01-11T15:25:31.060" v="8895" actId="478"/>
        <pc:sldMkLst>
          <pc:docMk/>
          <pc:sldMk cId="1438516184" sldId="323"/>
        </pc:sldMkLst>
        <pc:spChg chg="mod">
          <ac:chgData name="Zehavi, Shani" userId="8d3089dd-7854-4ebd-8262-6fd5838c5859" providerId="ADAL" clId="{C3DB7B21-8446-45CB-9070-74B3757F154A}" dt="2023-01-09T18:42:37.919" v="1420" actId="20577"/>
          <ac:spMkLst>
            <pc:docMk/>
            <pc:sldMk cId="1438516184" sldId="323"/>
            <ac:spMk id="2" creationId="{00000000-0000-0000-0000-000000000000}"/>
          </ac:spMkLst>
        </pc:spChg>
        <pc:spChg chg="add del mod">
          <ac:chgData name="Zehavi, Shani" userId="8d3089dd-7854-4ebd-8262-6fd5838c5859" providerId="ADAL" clId="{C3DB7B21-8446-45CB-9070-74B3757F154A}" dt="2023-01-11T14:00:02.272" v="8111" actId="478"/>
          <ac:spMkLst>
            <pc:docMk/>
            <pc:sldMk cId="1438516184" sldId="323"/>
            <ac:spMk id="6" creationId="{289F6C9C-8368-4B23-9A30-FC698E7B0431}"/>
          </ac:spMkLst>
        </pc:spChg>
        <pc:spChg chg="add del mod">
          <ac:chgData name="Zehavi, Shani" userId="8d3089dd-7854-4ebd-8262-6fd5838c5859" providerId="ADAL" clId="{C3DB7B21-8446-45CB-9070-74B3757F154A}" dt="2023-01-10T17:32:53.064" v="5809" actId="478"/>
          <ac:spMkLst>
            <pc:docMk/>
            <pc:sldMk cId="1438516184" sldId="323"/>
            <ac:spMk id="6" creationId="{C6EA9B5A-4BD5-4318-AD1C-84BECA2F4479}"/>
          </ac:spMkLst>
        </pc:spChg>
        <pc:spChg chg="del">
          <ac:chgData name="Zehavi, Shani" userId="8d3089dd-7854-4ebd-8262-6fd5838c5859" providerId="ADAL" clId="{C3DB7B21-8446-45CB-9070-74B3757F154A}" dt="2023-01-09T18:40:02.917" v="1237" actId="478"/>
          <ac:spMkLst>
            <pc:docMk/>
            <pc:sldMk cId="1438516184" sldId="323"/>
            <ac:spMk id="7" creationId="{F93AB696-E576-4F46-B657-518F58DD5FE2}"/>
          </ac:spMkLst>
        </pc:spChg>
        <pc:spChg chg="del">
          <ac:chgData name="Zehavi, Shani" userId="8d3089dd-7854-4ebd-8262-6fd5838c5859" providerId="ADAL" clId="{C3DB7B21-8446-45CB-9070-74B3757F154A}" dt="2023-01-09T18:40:02.917" v="1237" actId="478"/>
          <ac:spMkLst>
            <pc:docMk/>
            <pc:sldMk cId="1438516184" sldId="323"/>
            <ac:spMk id="9" creationId="{C8887084-171C-4331-8882-364454C2EDE5}"/>
          </ac:spMkLst>
        </pc:spChg>
        <pc:spChg chg="del">
          <ac:chgData name="Zehavi, Shani" userId="8d3089dd-7854-4ebd-8262-6fd5838c5859" providerId="ADAL" clId="{C3DB7B21-8446-45CB-9070-74B3757F154A}" dt="2023-01-09T18:40:02.917" v="1237" actId="478"/>
          <ac:spMkLst>
            <pc:docMk/>
            <pc:sldMk cId="1438516184" sldId="323"/>
            <ac:spMk id="10" creationId="{06B396FD-D08C-421D-B7C8-FDA520B3E726}"/>
          </ac:spMkLst>
        </pc:spChg>
        <pc:spChg chg="del">
          <ac:chgData name="Zehavi, Shani" userId="8d3089dd-7854-4ebd-8262-6fd5838c5859" providerId="ADAL" clId="{C3DB7B21-8446-45CB-9070-74B3757F154A}" dt="2023-01-09T18:40:02.917" v="1237" actId="478"/>
          <ac:spMkLst>
            <pc:docMk/>
            <pc:sldMk cId="1438516184" sldId="323"/>
            <ac:spMk id="11" creationId="{4124AFA3-D5DC-43CC-9222-D98F88079334}"/>
          </ac:spMkLst>
        </pc:spChg>
        <pc:spChg chg="del">
          <ac:chgData name="Zehavi, Shani" userId="8d3089dd-7854-4ebd-8262-6fd5838c5859" providerId="ADAL" clId="{C3DB7B21-8446-45CB-9070-74B3757F154A}" dt="2023-01-09T18:40:02.917" v="1237" actId="478"/>
          <ac:spMkLst>
            <pc:docMk/>
            <pc:sldMk cId="1438516184" sldId="323"/>
            <ac:spMk id="12" creationId="{5F8A92E5-C3F1-42E4-990B-983D1CF259E3}"/>
          </ac:spMkLst>
        </pc:spChg>
        <pc:spChg chg="del">
          <ac:chgData name="Zehavi, Shani" userId="8d3089dd-7854-4ebd-8262-6fd5838c5859" providerId="ADAL" clId="{C3DB7B21-8446-45CB-9070-74B3757F154A}" dt="2023-01-09T18:40:02.917" v="1237" actId="478"/>
          <ac:spMkLst>
            <pc:docMk/>
            <pc:sldMk cId="1438516184" sldId="323"/>
            <ac:spMk id="13" creationId="{CC48DE6A-E21C-4D4D-B687-87FB0C5C74E2}"/>
          </ac:spMkLst>
        </pc:spChg>
        <pc:spChg chg="del mod">
          <ac:chgData name="Zehavi, Shani" userId="8d3089dd-7854-4ebd-8262-6fd5838c5859" providerId="ADAL" clId="{C3DB7B21-8446-45CB-9070-74B3757F154A}" dt="2023-01-11T15:25:31.060" v="8895" actId="478"/>
          <ac:spMkLst>
            <pc:docMk/>
            <pc:sldMk cId="1438516184" sldId="323"/>
            <ac:spMk id="18" creationId="{88FC7301-0205-4880-BA3D-007375973D8B}"/>
          </ac:spMkLst>
        </pc:spChg>
        <pc:spChg chg="del">
          <ac:chgData name="Zehavi, Shani" userId="8d3089dd-7854-4ebd-8262-6fd5838c5859" providerId="ADAL" clId="{C3DB7B21-8446-45CB-9070-74B3757F154A}" dt="2023-01-09T18:40:09.247" v="1240" actId="478"/>
          <ac:spMkLst>
            <pc:docMk/>
            <pc:sldMk cId="1438516184" sldId="323"/>
            <ac:spMk id="23" creationId="{13D769BD-9C2D-486B-8460-015D6575FDD2}"/>
          </ac:spMkLst>
        </pc:spChg>
        <pc:spChg chg="del mod">
          <ac:chgData name="Zehavi, Shani" userId="8d3089dd-7854-4ebd-8262-6fd5838c5859" providerId="ADAL" clId="{C3DB7B21-8446-45CB-9070-74B3757F154A}" dt="2023-01-09T18:40:13.145" v="1242" actId="478"/>
          <ac:spMkLst>
            <pc:docMk/>
            <pc:sldMk cId="1438516184" sldId="323"/>
            <ac:spMk id="26" creationId="{9A833EC6-1033-40BB-ACF4-46871CCAB658}"/>
          </ac:spMkLst>
        </pc:spChg>
        <pc:spChg chg="add del mod">
          <ac:chgData name="Zehavi, Shani" userId="8d3089dd-7854-4ebd-8262-6fd5838c5859" providerId="ADAL" clId="{C3DB7B21-8446-45CB-9070-74B3757F154A}" dt="2023-01-09T18:40:43.049" v="1254"/>
          <ac:spMkLst>
            <pc:docMk/>
            <pc:sldMk cId="1438516184" sldId="323"/>
            <ac:spMk id="32" creationId="{4CD8CE91-5E6E-4F71-ACF2-8F2F17D0F7AD}"/>
          </ac:spMkLst>
        </pc:spChg>
        <pc:spChg chg="add mod ord">
          <ac:chgData name="Zehavi, Shani" userId="8d3089dd-7854-4ebd-8262-6fd5838c5859" providerId="ADAL" clId="{C3DB7B21-8446-45CB-9070-74B3757F154A}" dt="2023-01-11T15:00:52.593" v="8425" actId="5793"/>
          <ac:spMkLst>
            <pc:docMk/>
            <pc:sldMk cId="1438516184" sldId="323"/>
            <ac:spMk id="38" creationId="{0BE15000-93E0-40AE-960D-4CDD1696689C}"/>
          </ac:spMkLst>
        </pc:spChg>
        <pc:grpChg chg="del">
          <ac:chgData name="Zehavi, Shani" userId="8d3089dd-7854-4ebd-8262-6fd5838c5859" providerId="ADAL" clId="{C3DB7B21-8446-45CB-9070-74B3757F154A}" dt="2023-01-09T18:40:02.917" v="1237" actId="478"/>
          <ac:grpSpMkLst>
            <pc:docMk/>
            <pc:sldMk cId="1438516184" sldId="323"/>
            <ac:grpSpMk id="37" creationId="{35699C10-F11B-4CB4-9F40-76ECD312536F}"/>
          </ac:grpSpMkLst>
        </pc:grpChg>
        <pc:picChg chg="del">
          <ac:chgData name="Zehavi, Shani" userId="8d3089dd-7854-4ebd-8262-6fd5838c5859" providerId="ADAL" clId="{C3DB7B21-8446-45CB-9070-74B3757F154A}" dt="2023-01-09T18:40:02.917" v="1237" actId="478"/>
          <ac:picMkLst>
            <pc:docMk/>
            <pc:sldMk cId="1438516184" sldId="323"/>
            <ac:picMk id="31" creationId="{B5CDB40D-15E5-4658-A267-938B9F177780}"/>
          </ac:picMkLst>
        </pc:picChg>
        <pc:picChg chg="del">
          <ac:chgData name="Zehavi, Shani" userId="8d3089dd-7854-4ebd-8262-6fd5838c5859" providerId="ADAL" clId="{C3DB7B21-8446-45CB-9070-74B3757F154A}" dt="2023-01-09T18:40:02.917" v="1237" actId="478"/>
          <ac:picMkLst>
            <pc:docMk/>
            <pc:sldMk cId="1438516184" sldId="323"/>
            <ac:picMk id="39" creationId="{72BF76A6-D081-4F12-A59E-0FC8120AFDA4}"/>
          </ac:picMkLst>
        </pc:picChg>
        <pc:cxnChg chg="del mod">
          <ac:chgData name="Zehavi, Shani" userId="8d3089dd-7854-4ebd-8262-6fd5838c5859" providerId="ADAL" clId="{C3DB7B21-8446-45CB-9070-74B3757F154A}" dt="2023-01-09T18:40:02.917" v="1237" actId="478"/>
          <ac:cxnSpMkLst>
            <pc:docMk/>
            <pc:sldMk cId="1438516184" sldId="323"/>
            <ac:cxnSpMk id="8" creationId="{5291ABDB-B800-4FA2-8505-A2B9D9C5A869}"/>
          </ac:cxnSpMkLst>
        </pc:cxnChg>
        <pc:cxnChg chg="del mod">
          <ac:chgData name="Zehavi, Shani" userId="8d3089dd-7854-4ebd-8262-6fd5838c5859" providerId="ADAL" clId="{C3DB7B21-8446-45CB-9070-74B3757F154A}" dt="2023-01-09T18:40:02.917" v="1237" actId="478"/>
          <ac:cxnSpMkLst>
            <pc:docMk/>
            <pc:sldMk cId="1438516184" sldId="323"/>
            <ac:cxnSpMk id="14" creationId="{6AFD0A73-92AB-4D07-8B3D-DBC000CD5392}"/>
          </ac:cxnSpMkLst>
        </pc:cxnChg>
        <pc:cxnChg chg="del mod">
          <ac:chgData name="Zehavi, Shani" userId="8d3089dd-7854-4ebd-8262-6fd5838c5859" providerId="ADAL" clId="{C3DB7B21-8446-45CB-9070-74B3757F154A}" dt="2023-01-09T18:40:02.917" v="1237" actId="478"/>
          <ac:cxnSpMkLst>
            <pc:docMk/>
            <pc:sldMk cId="1438516184" sldId="323"/>
            <ac:cxnSpMk id="15" creationId="{479A9DE2-C34B-46BB-872D-CC875C4D65C7}"/>
          </ac:cxnSpMkLst>
        </pc:cxnChg>
        <pc:cxnChg chg="del mod">
          <ac:chgData name="Zehavi, Shani" userId="8d3089dd-7854-4ebd-8262-6fd5838c5859" providerId="ADAL" clId="{C3DB7B21-8446-45CB-9070-74B3757F154A}" dt="2023-01-09T18:40:02.917" v="1237" actId="478"/>
          <ac:cxnSpMkLst>
            <pc:docMk/>
            <pc:sldMk cId="1438516184" sldId="323"/>
            <ac:cxnSpMk id="16" creationId="{F9D293D6-CE20-4791-ABB1-F668D4079782}"/>
          </ac:cxnSpMkLst>
        </pc:cxnChg>
        <pc:cxnChg chg="del mod">
          <ac:chgData name="Zehavi, Shani" userId="8d3089dd-7854-4ebd-8262-6fd5838c5859" providerId="ADAL" clId="{C3DB7B21-8446-45CB-9070-74B3757F154A}" dt="2023-01-09T18:40:02.917" v="1237" actId="478"/>
          <ac:cxnSpMkLst>
            <pc:docMk/>
            <pc:sldMk cId="1438516184" sldId="323"/>
            <ac:cxnSpMk id="17" creationId="{E9FA69B4-C8B0-4639-AFD6-EE6D66B311B3}"/>
          </ac:cxnSpMkLst>
        </pc:cxnChg>
        <pc:cxnChg chg="del mod">
          <ac:chgData name="Zehavi, Shani" userId="8d3089dd-7854-4ebd-8262-6fd5838c5859" providerId="ADAL" clId="{C3DB7B21-8446-45CB-9070-74B3757F154A}" dt="2023-01-09T18:40:02.917" v="1237" actId="478"/>
          <ac:cxnSpMkLst>
            <pc:docMk/>
            <pc:sldMk cId="1438516184" sldId="323"/>
            <ac:cxnSpMk id="19" creationId="{B1C7C045-1137-435A-9552-8F598B738BA7}"/>
          </ac:cxnSpMkLst>
        </pc:cxnChg>
        <pc:cxnChg chg="del mod">
          <ac:chgData name="Zehavi, Shani" userId="8d3089dd-7854-4ebd-8262-6fd5838c5859" providerId="ADAL" clId="{C3DB7B21-8446-45CB-9070-74B3757F154A}" dt="2023-01-09T18:40:02.917" v="1237" actId="478"/>
          <ac:cxnSpMkLst>
            <pc:docMk/>
            <pc:sldMk cId="1438516184" sldId="323"/>
            <ac:cxnSpMk id="20" creationId="{5BA16996-37AF-4D8B-B325-AC3A4D807B38}"/>
          </ac:cxnSpMkLst>
        </pc:cxnChg>
        <pc:cxnChg chg="del mod">
          <ac:chgData name="Zehavi, Shani" userId="8d3089dd-7854-4ebd-8262-6fd5838c5859" providerId="ADAL" clId="{C3DB7B21-8446-45CB-9070-74B3757F154A}" dt="2023-01-09T18:40:02.917" v="1237" actId="478"/>
          <ac:cxnSpMkLst>
            <pc:docMk/>
            <pc:sldMk cId="1438516184" sldId="323"/>
            <ac:cxnSpMk id="21" creationId="{383368DA-E0C1-4FF6-8749-C5997CEEC2DA}"/>
          </ac:cxnSpMkLst>
        </pc:cxnChg>
        <pc:cxnChg chg="del mod">
          <ac:chgData name="Zehavi, Shani" userId="8d3089dd-7854-4ebd-8262-6fd5838c5859" providerId="ADAL" clId="{C3DB7B21-8446-45CB-9070-74B3757F154A}" dt="2023-01-09T18:40:02.917" v="1237" actId="478"/>
          <ac:cxnSpMkLst>
            <pc:docMk/>
            <pc:sldMk cId="1438516184" sldId="323"/>
            <ac:cxnSpMk id="22" creationId="{519EEB5E-3F63-48E5-8331-BF757E788823}"/>
          </ac:cxnSpMkLst>
        </pc:cxnChg>
        <pc:cxnChg chg="del mod">
          <ac:chgData name="Zehavi, Shani" userId="8d3089dd-7854-4ebd-8262-6fd5838c5859" providerId="ADAL" clId="{C3DB7B21-8446-45CB-9070-74B3757F154A}" dt="2023-01-09T18:40:06.779" v="1239" actId="478"/>
          <ac:cxnSpMkLst>
            <pc:docMk/>
            <pc:sldMk cId="1438516184" sldId="323"/>
            <ac:cxnSpMk id="24" creationId="{BC5E9768-8483-4B96-B8BA-904129BDB466}"/>
          </ac:cxnSpMkLst>
        </pc:cxnChg>
        <pc:cxnChg chg="del mod">
          <ac:chgData name="Zehavi, Shani" userId="8d3089dd-7854-4ebd-8262-6fd5838c5859" providerId="ADAL" clId="{C3DB7B21-8446-45CB-9070-74B3757F154A}" dt="2023-01-09T18:40:13.754" v="1243" actId="478"/>
          <ac:cxnSpMkLst>
            <pc:docMk/>
            <pc:sldMk cId="1438516184" sldId="323"/>
            <ac:cxnSpMk id="25" creationId="{C82DB024-748B-4CCB-A009-FC4BE8F898BA}"/>
          </ac:cxnSpMkLst>
        </pc:cxnChg>
      </pc:sldChg>
      <pc:sldChg chg="delSp modSp add mod modAnim modNotesTx">
        <pc:chgData name="Zehavi, Shani" userId="8d3089dd-7854-4ebd-8262-6fd5838c5859" providerId="ADAL" clId="{C3DB7B21-8446-45CB-9070-74B3757F154A}" dt="2023-01-11T13:58:01.833" v="8105" actId="20577"/>
        <pc:sldMkLst>
          <pc:docMk/>
          <pc:sldMk cId="263983803" sldId="324"/>
        </pc:sldMkLst>
        <pc:spChg chg="mod">
          <ac:chgData name="Zehavi, Shani" userId="8d3089dd-7854-4ebd-8262-6fd5838c5859" providerId="ADAL" clId="{C3DB7B21-8446-45CB-9070-74B3757F154A}" dt="2023-01-11T13:58:01.833" v="8105" actId="20577"/>
          <ac:spMkLst>
            <pc:docMk/>
            <pc:sldMk cId="263983803" sldId="324"/>
            <ac:spMk id="3" creationId="{00000000-0000-0000-0000-000000000000}"/>
          </ac:spMkLst>
        </pc:spChg>
        <pc:grpChg chg="del">
          <ac:chgData name="Zehavi, Shani" userId="8d3089dd-7854-4ebd-8262-6fd5838c5859" providerId="ADAL" clId="{C3DB7B21-8446-45CB-9070-74B3757F154A}" dt="2023-01-10T11:39:02.950" v="5196" actId="478"/>
          <ac:grpSpMkLst>
            <pc:docMk/>
            <pc:sldMk cId="263983803" sldId="324"/>
            <ac:grpSpMk id="24" creationId="{AC764663-9A6E-493E-B5D0-A79316552B2F}"/>
          </ac:grpSpMkLst>
        </pc:grpChg>
        <pc:picChg chg="mod">
          <ac:chgData name="Zehavi, Shani" userId="8d3089dd-7854-4ebd-8262-6fd5838c5859" providerId="ADAL" clId="{C3DB7B21-8446-45CB-9070-74B3757F154A}" dt="2023-01-11T13:55:59.499" v="8104" actId="1076"/>
          <ac:picMkLst>
            <pc:docMk/>
            <pc:sldMk cId="263983803" sldId="324"/>
            <ac:picMk id="18" creationId="{B71B5532-E6B2-4F3F-A767-A99BC7E42BB8}"/>
          </ac:picMkLst>
        </pc:picChg>
        <pc:cxnChg chg="mod">
          <ac:chgData name="Zehavi, Shani" userId="8d3089dd-7854-4ebd-8262-6fd5838c5859" providerId="ADAL" clId="{C3DB7B21-8446-45CB-9070-74B3757F154A}" dt="2023-01-10T11:39:02.950" v="5196" actId="478"/>
          <ac:cxnSpMkLst>
            <pc:docMk/>
            <pc:sldMk cId="263983803" sldId="324"/>
            <ac:cxnSpMk id="11" creationId="{70D2FCE1-8B3A-4304-B914-A0C73EC76F49}"/>
          </ac:cxnSpMkLst>
        </pc:cxnChg>
        <pc:cxnChg chg="mod">
          <ac:chgData name="Zehavi, Shani" userId="8d3089dd-7854-4ebd-8262-6fd5838c5859" providerId="ADAL" clId="{C3DB7B21-8446-45CB-9070-74B3757F154A}" dt="2023-01-10T11:39:02.950" v="5196" actId="478"/>
          <ac:cxnSpMkLst>
            <pc:docMk/>
            <pc:sldMk cId="263983803" sldId="324"/>
            <ac:cxnSpMk id="12" creationId="{C88D732E-6C1B-4329-86C3-93421AF960C1}"/>
          </ac:cxnSpMkLst>
        </pc:cxnChg>
      </pc:sldChg>
      <pc:sldChg chg="delSp modSp add del mod delAnim">
        <pc:chgData name="Zehavi, Shani" userId="8d3089dd-7854-4ebd-8262-6fd5838c5859" providerId="ADAL" clId="{C3DB7B21-8446-45CB-9070-74B3757F154A}" dt="2023-01-09T18:50:46.988" v="1885" actId="47"/>
        <pc:sldMkLst>
          <pc:docMk/>
          <pc:sldMk cId="509619896" sldId="324"/>
        </pc:sldMkLst>
        <pc:spChg chg="mod">
          <ac:chgData name="Zehavi, Shani" userId="8d3089dd-7854-4ebd-8262-6fd5838c5859" providerId="ADAL" clId="{C3DB7B21-8446-45CB-9070-74B3757F154A}" dt="2023-01-09T18:39:31.531" v="1207"/>
          <ac:spMkLst>
            <pc:docMk/>
            <pc:sldMk cId="509619896" sldId="324"/>
            <ac:spMk id="2" creationId="{00000000-0000-0000-0000-000000000000}"/>
          </ac:spMkLst>
        </pc:spChg>
        <pc:spChg chg="del">
          <ac:chgData name="Zehavi, Shani" userId="8d3089dd-7854-4ebd-8262-6fd5838c5859" providerId="ADAL" clId="{C3DB7B21-8446-45CB-9070-74B3757F154A}" dt="2023-01-09T18:39:06.632" v="1190" actId="478"/>
          <ac:spMkLst>
            <pc:docMk/>
            <pc:sldMk cId="509619896" sldId="324"/>
            <ac:spMk id="7" creationId="{F93AB696-E576-4F46-B657-518F58DD5FE2}"/>
          </ac:spMkLst>
        </pc:spChg>
        <pc:spChg chg="del">
          <ac:chgData name="Zehavi, Shani" userId="8d3089dd-7854-4ebd-8262-6fd5838c5859" providerId="ADAL" clId="{C3DB7B21-8446-45CB-9070-74B3757F154A}" dt="2023-01-09T18:39:06.632" v="1190" actId="478"/>
          <ac:spMkLst>
            <pc:docMk/>
            <pc:sldMk cId="509619896" sldId="324"/>
            <ac:spMk id="9" creationId="{C8887084-171C-4331-8882-364454C2EDE5}"/>
          </ac:spMkLst>
        </pc:spChg>
        <pc:spChg chg="del">
          <ac:chgData name="Zehavi, Shani" userId="8d3089dd-7854-4ebd-8262-6fd5838c5859" providerId="ADAL" clId="{C3DB7B21-8446-45CB-9070-74B3757F154A}" dt="2023-01-09T18:39:06.632" v="1190" actId="478"/>
          <ac:spMkLst>
            <pc:docMk/>
            <pc:sldMk cId="509619896" sldId="324"/>
            <ac:spMk id="10" creationId="{06B396FD-D08C-421D-B7C8-FDA520B3E726}"/>
          </ac:spMkLst>
        </pc:spChg>
        <pc:spChg chg="del">
          <ac:chgData name="Zehavi, Shani" userId="8d3089dd-7854-4ebd-8262-6fd5838c5859" providerId="ADAL" clId="{C3DB7B21-8446-45CB-9070-74B3757F154A}" dt="2023-01-09T18:39:06.632" v="1190" actId="478"/>
          <ac:spMkLst>
            <pc:docMk/>
            <pc:sldMk cId="509619896" sldId="324"/>
            <ac:spMk id="11" creationId="{4124AFA3-D5DC-43CC-9222-D98F88079334}"/>
          </ac:spMkLst>
        </pc:spChg>
        <pc:spChg chg="del">
          <ac:chgData name="Zehavi, Shani" userId="8d3089dd-7854-4ebd-8262-6fd5838c5859" providerId="ADAL" clId="{C3DB7B21-8446-45CB-9070-74B3757F154A}" dt="2023-01-09T18:39:06.632" v="1190" actId="478"/>
          <ac:spMkLst>
            <pc:docMk/>
            <pc:sldMk cId="509619896" sldId="324"/>
            <ac:spMk id="12" creationId="{5F8A92E5-C3F1-42E4-990B-983D1CF259E3}"/>
          </ac:spMkLst>
        </pc:spChg>
        <pc:spChg chg="del">
          <ac:chgData name="Zehavi, Shani" userId="8d3089dd-7854-4ebd-8262-6fd5838c5859" providerId="ADAL" clId="{C3DB7B21-8446-45CB-9070-74B3757F154A}" dt="2023-01-09T18:39:06.632" v="1190" actId="478"/>
          <ac:spMkLst>
            <pc:docMk/>
            <pc:sldMk cId="509619896" sldId="324"/>
            <ac:spMk id="13" creationId="{CC48DE6A-E21C-4D4D-B687-87FB0C5C74E2}"/>
          </ac:spMkLst>
        </pc:spChg>
        <pc:spChg chg="del">
          <ac:chgData name="Zehavi, Shani" userId="8d3089dd-7854-4ebd-8262-6fd5838c5859" providerId="ADAL" clId="{C3DB7B21-8446-45CB-9070-74B3757F154A}" dt="2023-01-09T18:39:06.632" v="1190" actId="478"/>
          <ac:spMkLst>
            <pc:docMk/>
            <pc:sldMk cId="509619896" sldId="324"/>
            <ac:spMk id="18" creationId="{88FC7301-0205-4880-BA3D-007375973D8B}"/>
          </ac:spMkLst>
        </pc:spChg>
        <pc:spChg chg="del">
          <ac:chgData name="Zehavi, Shani" userId="8d3089dd-7854-4ebd-8262-6fd5838c5859" providerId="ADAL" clId="{C3DB7B21-8446-45CB-9070-74B3757F154A}" dt="2023-01-09T18:39:06.632" v="1190" actId="478"/>
          <ac:spMkLst>
            <pc:docMk/>
            <pc:sldMk cId="509619896" sldId="324"/>
            <ac:spMk id="23" creationId="{13D769BD-9C2D-486B-8460-015D6575FDD2}"/>
          </ac:spMkLst>
        </pc:spChg>
        <pc:spChg chg="del">
          <ac:chgData name="Zehavi, Shani" userId="8d3089dd-7854-4ebd-8262-6fd5838c5859" providerId="ADAL" clId="{C3DB7B21-8446-45CB-9070-74B3757F154A}" dt="2023-01-09T18:39:06.632" v="1190" actId="478"/>
          <ac:spMkLst>
            <pc:docMk/>
            <pc:sldMk cId="509619896" sldId="324"/>
            <ac:spMk id="26" creationId="{9A833EC6-1033-40BB-ACF4-46871CCAB658}"/>
          </ac:spMkLst>
        </pc:spChg>
        <pc:grpChg chg="del">
          <ac:chgData name="Zehavi, Shani" userId="8d3089dd-7854-4ebd-8262-6fd5838c5859" providerId="ADAL" clId="{C3DB7B21-8446-45CB-9070-74B3757F154A}" dt="2023-01-09T18:39:06.632" v="1190" actId="478"/>
          <ac:grpSpMkLst>
            <pc:docMk/>
            <pc:sldMk cId="509619896" sldId="324"/>
            <ac:grpSpMk id="37" creationId="{35699C10-F11B-4CB4-9F40-76ECD312536F}"/>
          </ac:grpSpMkLst>
        </pc:grpChg>
        <pc:picChg chg="del">
          <ac:chgData name="Zehavi, Shani" userId="8d3089dd-7854-4ebd-8262-6fd5838c5859" providerId="ADAL" clId="{C3DB7B21-8446-45CB-9070-74B3757F154A}" dt="2023-01-09T18:39:08.905" v="1191" actId="478"/>
          <ac:picMkLst>
            <pc:docMk/>
            <pc:sldMk cId="509619896" sldId="324"/>
            <ac:picMk id="31" creationId="{B5CDB40D-15E5-4658-A267-938B9F177780}"/>
          </ac:picMkLst>
        </pc:picChg>
        <pc:picChg chg="del">
          <ac:chgData name="Zehavi, Shani" userId="8d3089dd-7854-4ebd-8262-6fd5838c5859" providerId="ADAL" clId="{C3DB7B21-8446-45CB-9070-74B3757F154A}" dt="2023-01-09T18:39:06.632" v="1190" actId="478"/>
          <ac:picMkLst>
            <pc:docMk/>
            <pc:sldMk cId="509619896" sldId="324"/>
            <ac:picMk id="39" creationId="{72BF76A6-D081-4F12-A59E-0FC8120AFDA4}"/>
          </ac:picMkLst>
        </pc:picChg>
        <pc:cxnChg chg="del mod">
          <ac:chgData name="Zehavi, Shani" userId="8d3089dd-7854-4ebd-8262-6fd5838c5859" providerId="ADAL" clId="{C3DB7B21-8446-45CB-9070-74B3757F154A}" dt="2023-01-09T18:39:06.632" v="1190" actId="478"/>
          <ac:cxnSpMkLst>
            <pc:docMk/>
            <pc:sldMk cId="509619896" sldId="324"/>
            <ac:cxnSpMk id="8" creationId="{5291ABDB-B800-4FA2-8505-A2B9D9C5A869}"/>
          </ac:cxnSpMkLst>
        </pc:cxnChg>
        <pc:cxnChg chg="del mod">
          <ac:chgData name="Zehavi, Shani" userId="8d3089dd-7854-4ebd-8262-6fd5838c5859" providerId="ADAL" clId="{C3DB7B21-8446-45CB-9070-74B3757F154A}" dt="2023-01-09T18:39:06.632" v="1190" actId="478"/>
          <ac:cxnSpMkLst>
            <pc:docMk/>
            <pc:sldMk cId="509619896" sldId="324"/>
            <ac:cxnSpMk id="14" creationId="{6AFD0A73-92AB-4D07-8B3D-DBC000CD5392}"/>
          </ac:cxnSpMkLst>
        </pc:cxnChg>
        <pc:cxnChg chg="del mod">
          <ac:chgData name="Zehavi, Shani" userId="8d3089dd-7854-4ebd-8262-6fd5838c5859" providerId="ADAL" clId="{C3DB7B21-8446-45CB-9070-74B3757F154A}" dt="2023-01-09T18:39:06.632" v="1190" actId="478"/>
          <ac:cxnSpMkLst>
            <pc:docMk/>
            <pc:sldMk cId="509619896" sldId="324"/>
            <ac:cxnSpMk id="15" creationId="{479A9DE2-C34B-46BB-872D-CC875C4D65C7}"/>
          </ac:cxnSpMkLst>
        </pc:cxnChg>
        <pc:cxnChg chg="del mod">
          <ac:chgData name="Zehavi, Shani" userId="8d3089dd-7854-4ebd-8262-6fd5838c5859" providerId="ADAL" clId="{C3DB7B21-8446-45CB-9070-74B3757F154A}" dt="2023-01-09T18:39:06.632" v="1190" actId="478"/>
          <ac:cxnSpMkLst>
            <pc:docMk/>
            <pc:sldMk cId="509619896" sldId="324"/>
            <ac:cxnSpMk id="16" creationId="{F9D293D6-CE20-4791-ABB1-F668D4079782}"/>
          </ac:cxnSpMkLst>
        </pc:cxnChg>
        <pc:cxnChg chg="del mod">
          <ac:chgData name="Zehavi, Shani" userId="8d3089dd-7854-4ebd-8262-6fd5838c5859" providerId="ADAL" clId="{C3DB7B21-8446-45CB-9070-74B3757F154A}" dt="2023-01-09T18:39:06.632" v="1190" actId="478"/>
          <ac:cxnSpMkLst>
            <pc:docMk/>
            <pc:sldMk cId="509619896" sldId="324"/>
            <ac:cxnSpMk id="17" creationId="{E9FA69B4-C8B0-4639-AFD6-EE6D66B311B3}"/>
          </ac:cxnSpMkLst>
        </pc:cxnChg>
        <pc:cxnChg chg="del mod">
          <ac:chgData name="Zehavi, Shani" userId="8d3089dd-7854-4ebd-8262-6fd5838c5859" providerId="ADAL" clId="{C3DB7B21-8446-45CB-9070-74B3757F154A}" dt="2023-01-09T18:39:06.632" v="1190" actId="478"/>
          <ac:cxnSpMkLst>
            <pc:docMk/>
            <pc:sldMk cId="509619896" sldId="324"/>
            <ac:cxnSpMk id="19" creationId="{B1C7C045-1137-435A-9552-8F598B738BA7}"/>
          </ac:cxnSpMkLst>
        </pc:cxnChg>
        <pc:cxnChg chg="del mod">
          <ac:chgData name="Zehavi, Shani" userId="8d3089dd-7854-4ebd-8262-6fd5838c5859" providerId="ADAL" clId="{C3DB7B21-8446-45CB-9070-74B3757F154A}" dt="2023-01-09T18:39:06.632" v="1190" actId="478"/>
          <ac:cxnSpMkLst>
            <pc:docMk/>
            <pc:sldMk cId="509619896" sldId="324"/>
            <ac:cxnSpMk id="20" creationId="{5BA16996-37AF-4D8B-B325-AC3A4D807B38}"/>
          </ac:cxnSpMkLst>
        </pc:cxnChg>
        <pc:cxnChg chg="del mod">
          <ac:chgData name="Zehavi, Shani" userId="8d3089dd-7854-4ebd-8262-6fd5838c5859" providerId="ADAL" clId="{C3DB7B21-8446-45CB-9070-74B3757F154A}" dt="2023-01-09T18:39:06.632" v="1190" actId="478"/>
          <ac:cxnSpMkLst>
            <pc:docMk/>
            <pc:sldMk cId="509619896" sldId="324"/>
            <ac:cxnSpMk id="21" creationId="{383368DA-E0C1-4FF6-8749-C5997CEEC2DA}"/>
          </ac:cxnSpMkLst>
        </pc:cxnChg>
        <pc:cxnChg chg="del mod">
          <ac:chgData name="Zehavi, Shani" userId="8d3089dd-7854-4ebd-8262-6fd5838c5859" providerId="ADAL" clId="{C3DB7B21-8446-45CB-9070-74B3757F154A}" dt="2023-01-09T18:39:06.632" v="1190" actId="478"/>
          <ac:cxnSpMkLst>
            <pc:docMk/>
            <pc:sldMk cId="509619896" sldId="324"/>
            <ac:cxnSpMk id="22" creationId="{519EEB5E-3F63-48E5-8331-BF757E788823}"/>
          </ac:cxnSpMkLst>
        </pc:cxnChg>
        <pc:cxnChg chg="del mod">
          <ac:chgData name="Zehavi, Shani" userId="8d3089dd-7854-4ebd-8262-6fd5838c5859" providerId="ADAL" clId="{C3DB7B21-8446-45CB-9070-74B3757F154A}" dt="2023-01-09T18:39:06.632" v="1190" actId="478"/>
          <ac:cxnSpMkLst>
            <pc:docMk/>
            <pc:sldMk cId="509619896" sldId="324"/>
            <ac:cxnSpMk id="24" creationId="{BC5E9768-8483-4B96-B8BA-904129BDB466}"/>
          </ac:cxnSpMkLst>
        </pc:cxnChg>
        <pc:cxnChg chg="del mod">
          <ac:chgData name="Zehavi, Shani" userId="8d3089dd-7854-4ebd-8262-6fd5838c5859" providerId="ADAL" clId="{C3DB7B21-8446-45CB-9070-74B3757F154A}" dt="2023-01-09T18:39:06.632" v="1190" actId="478"/>
          <ac:cxnSpMkLst>
            <pc:docMk/>
            <pc:sldMk cId="509619896" sldId="324"/>
            <ac:cxnSpMk id="25" creationId="{C82DB024-748B-4CCB-A009-FC4BE8F898BA}"/>
          </ac:cxnSpMkLst>
        </pc:cxnChg>
      </pc:sldChg>
      <pc:sldChg chg="modSp add del mod">
        <pc:chgData name="Zehavi, Shani" userId="8d3089dd-7854-4ebd-8262-6fd5838c5859" providerId="ADAL" clId="{C3DB7B21-8446-45CB-9070-74B3757F154A}" dt="2023-01-10T17:27:48.756" v="5782" actId="47"/>
        <pc:sldMkLst>
          <pc:docMk/>
          <pc:sldMk cId="1946675834" sldId="325"/>
        </pc:sldMkLst>
        <pc:spChg chg="mod">
          <ac:chgData name="Zehavi, Shani" userId="8d3089dd-7854-4ebd-8262-6fd5838c5859" providerId="ADAL" clId="{C3DB7B21-8446-45CB-9070-74B3757F154A}" dt="2023-01-10T17:27:47.811" v="5781" actId="20577"/>
          <ac:spMkLst>
            <pc:docMk/>
            <pc:sldMk cId="1946675834" sldId="325"/>
            <ac:spMk id="3" creationId="{00000000-0000-0000-0000-000000000000}"/>
          </ac:spMkLst>
        </pc:spChg>
        <pc:picChg chg="mod">
          <ac:chgData name="Zehavi, Shani" userId="8d3089dd-7854-4ebd-8262-6fd5838c5859" providerId="ADAL" clId="{C3DB7B21-8446-45CB-9070-74B3757F154A}" dt="2023-01-10T17:24:13.037" v="5729" actId="1076"/>
          <ac:picMkLst>
            <pc:docMk/>
            <pc:sldMk cId="1946675834" sldId="325"/>
            <ac:picMk id="4" creationId="{C95AEDCB-0CF2-4B67-91F8-F7B63C6337B6}"/>
          </ac:picMkLst>
        </pc:picChg>
      </pc:sldChg>
      <pc:sldChg chg="modSp add mod">
        <pc:chgData name="Zehavi, Shani" userId="8d3089dd-7854-4ebd-8262-6fd5838c5859" providerId="ADAL" clId="{C3DB7B21-8446-45CB-9070-74B3757F154A}" dt="2023-01-11T15:23:23.493" v="8870" actId="1038"/>
        <pc:sldMkLst>
          <pc:docMk/>
          <pc:sldMk cId="4057487082" sldId="326"/>
        </pc:sldMkLst>
        <pc:spChg chg="mod">
          <ac:chgData name="Zehavi, Shani" userId="8d3089dd-7854-4ebd-8262-6fd5838c5859" providerId="ADAL" clId="{C3DB7B21-8446-45CB-9070-74B3757F154A}" dt="2023-01-11T15:22:14.710" v="8855" actId="1076"/>
          <ac:spMkLst>
            <pc:docMk/>
            <pc:sldMk cId="4057487082" sldId="326"/>
            <ac:spMk id="8" creationId="{DD26E968-E1D1-E253-A0B4-835B7DF4CAE9}"/>
          </ac:spMkLst>
        </pc:spChg>
        <pc:picChg chg="mod ord">
          <ac:chgData name="Zehavi, Shani" userId="8d3089dd-7854-4ebd-8262-6fd5838c5859" providerId="ADAL" clId="{C3DB7B21-8446-45CB-9070-74B3757F154A}" dt="2023-01-11T15:23:23.493" v="8870" actId="1038"/>
          <ac:picMkLst>
            <pc:docMk/>
            <pc:sldMk cId="4057487082" sldId="326"/>
            <ac:picMk id="6" creationId="{2BC7E80E-82B5-414C-081D-19D98CD52C99}"/>
          </ac:picMkLst>
        </pc:picChg>
        <pc:picChg chg="mod">
          <ac:chgData name="Zehavi, Shani" userId="8d3089dd-7854-4ebd-8262-6fd5838c5859" providerId="ADAL" clId="{C3DB7B21-8446-45CB-9070-74B3757F154A}" dt="2023-01-11T15:23:00.099" v="8868" actId="1076"/>
          <ac:picMkLst>
            <pc:docMk/>
            <pc:sldMk cId="4057487082" sldId="326"/>
            <ac:picMk id="9" creationId="{32FF25BD-111E-4566-9FA8-DD9BB606F084}"/>
          </ac:picMkLst>
        </pc:picChg>
      </pc:sldChg>
      <pc:sldChg chg="modSp add mod modNotesTx">
        <pc:chgData name="Zehavi, Shani" userId="8d3089dd-7854-4ebd-8262-6fd5838c5859" providerId="ADAL" clId="{C3DB7B21-8446-45CB-9070-74B3757F154A}" dt="2023-01-11T15:24:42.787" v="8890" actId="1076"/>
        <pc:sldMkLst>
          <pc:docMk/>
          <pc:sldMk cId="3997719459" sldId="327"/>
        </pc:sldMkLst>
        <pc:spChg chg="mod">
          <ac:chgData name="Zehavi, Shani" userId="8d3089dd-7854-4ebd-8262-6fd5838c5859" providerId="ADAL" clId="{C3DB7B21-8446-45CB-9070-74B3757F154A}" dt="2023-01-11T15:24:21.177" v="8884" actId="20577"/>
          <ac:spMkLst>
            <pc:docMk/>
            <pc:sldMk cId="3997719459" sldId="327"/>
            <ac:spMk id="3" creationId="{00000000-0000-0000-0000-000000000000}"/>
          </ac:spMkLst>
        </pc:spChg>
        <pc:picChg chg="mod">
          <ac:chgData name="Zehavi, Shani" userId="8d3089dd-7854-4ebd-8262-6fd5838c5859" providerId="ADAL" clId="{C3DB7B21-8446-45CB-9070-74B3757F154A}" dt="2023-01-11T15:24:42.787" v="8890" actId="1076"/>
          <ac:picMkLst>
            <pc:docMk/>
            <pc:sldMk cId="3997719459" sldId="327"/>
            <ac:picMk id="9" creationId="{B551C8B6-96A8-696C-A794-5C47ADA60A38}"/>
          </ac:picMkLst>
        </pc:picChg>
      </pc:sldChg>
      <pc:sldChg chg="delSp modSp add del mod delAnim modAnim modNotesTx">
        <pc:chgData name="Zehavi, Shani" userId="8d3089dd-7854-4ebd-8262-6fd5838c5859" providerId="ADAL" clId="{C3DB7B21-8446-45CB-9070-74B3757F154A}" dt="2023-01-11T15:25:28.749" v="8894" actId="47"/>
        <pc:sldMkLst>
          <pc:docMk/>
          <pc:sldMk cId="979222687" sldId="328"/>
        </pc:sldMkLst>
        <pc:spChg chg="mod">
          <ac:chgData name="Zehavi, Shani" userId="8d3089dd-7854-4ebd-8262-6fd5838c5859" providerId="ADAL" clId="{C3DB7B21-8446-45CB-9070-74B3757F154A}" dt="2023-01-11T15:25:24.965" v="8893" actId="1076"/>
          <ac:spMkLst>
            <pc:docMk/>
            <pc:sldMk cId="979222687" sldId="328"/>
            <ac:spMk id="7" creationId="{F93AB696-E576-4F46-B657-518F58DD5FE2}"/>
          </ac:spMkLst>
        </pc:spChg>
        <pc:spChg chg="mod">
          <ac:chgData name="Zehavi, Shani" userId="8d3089dd-7854-4ebd-8262-6fd5838c5859" providerId="ADAL" clId="{C3DB7B21-8446-45CB-9070-74B3757F154A}" dt="2023-01-11T15:25:24.965" v="8893" actId="1076"/>
          <ac:spMkLst>
            <pc:docMk/>
            <pc:sldMk cId="979222687" sldId="328"/>
            <ac:spMk id="9" creationId="{C8887084-171C-4331-8882-364454C2EDE5}"/>
          </ac:spMkLst>
        </pc:spChg>
        <pc:spChg chg="mod">
          <ac:chgData name="Zehavi, Shani" userId="8d3089dd-7854-4ebd-8262-6fd5838c5859" providerId="ADAL" clId="{C3DB7B21-8446-45CB-9070-74B3757F154A}" dt="2023-01-11T15:25:24.965" v="8893" actId="1076"/>
          <ac:spMkLst>
            <pc:docMk/>
            <pc:sldMk cId="979222687" sldId="328"/>
            <ac:spMk id="10" creationId="{06B396FD-D08C-421D-B7C8-FDA520B3E726}"/>
          </ac:spMkLst>
        </pc:spChg>
        <pc:spChg chg="mod">
          <ac:chgData name="Zehavi, Shani" userId="8d3089dd-7854-4ebd-8262-6fd5838c5859" providerId="ADAL" clId="{C3DB7B21-8446-45CB-9070-74B3757F154A}" dt="2023-01-11T15:25:24.965" v="8893" actId="1076"/>
          <ac:spMkLst>
            <pc:docMk/>
            <pc:sldMk cId="979222687" sldId="328"/>
            <ac:spMk id="11" creationId="{4124AFA3-D5DC-43CC-9222-D98F88079334}"/>
          </ac:spMkLst>
        </pc:spChg>
        <pc:spChg chg="mod">
          <ac:chgData name="Zehavi, Shani" userId="8d3089dd-7854-4ebd-8262-6fd5838c5859" providerId="ADAL" clId="{C3DB7B21-8446-45CB-9070-74B3757F154A}" dt="2023-01-11T15:25:24.965" v="8893" actId="1076"/>
          <ac:spMkLst>
            <pc:docMk/>
            <pc:sldMk cId="979222687" sldId="328"/>
            <ac:spMk id="12" creationId="{5F8A92E5-C3F1-42E4-990B-983D1CF259E3}"/>
          </ac:spMkLst>
        </pc:spChg>
        <pc:spChg chg="mod">
          <ac:chgData name="Zehavi, Shani" userId="8d3089dd-7854-4ebd-8262-6fd5838c5859" providerId="ADAL" clId="{C3DB7B21-8446-45CB-9070-74B3757F154A}" dt="2023-01-11T15:25:24.965" v="8893" actId="1076"/>
          <ac:spMkLst>
            <pc:docMk/>
            <pc:sldMk cId="979222687" sldId="328"/>
            <ac:spMk id="13" creationId="{CC48DE6A-E21C-4D4D-B687-87FB0C5C74E2}"/>
          </ac:spMkLst>
        </pc:spChg>
        <pc:spChg chg="mod">
          <ac:chgData name="Zehavi, Shani" userId="8d3089dd-7854-4ebd-8262-6fd5838c5859" providerId="ADAL" clId="{C3DB7B21-8446-45CB-9070-74B3757F154A}" dt="2023-01-11T15:25:24.965" v="8893" actId="1076"/>
          <ac:spMkLst>
            <pc:docMk/>
            <pc:sldMk cId="979222687" sldId="328"/>
            <ac:spMk id="18" creationId="{88FC7301-0205-4880-BA3D-007375973D8B}"/>
          </ac:spMkLst>
        </pc:spChg>
        <pc:spChg chg="del">
          <ac:chgData name="Zehavi, Shani" userId="8d3089dd-7854-4ebd-8262-6fd5838c5859" providerId="ADAL" clId="{C3DB7B21-8446-45CB-9070-74B3757F154A}" dt="2023-01-11T15:05:16.659" v="8615" actId="478"/>
          <ac:spMkLst>
            <pc:docMk/>
            <pc:sldMk cId="979222687" sldId="328"/>
            <ac:spMk id="23" creationId="{13D769BD-9C2D-486B-8460-015D6575FDD2}"/>
          </ac:spMkLst>
        </pc:spChg>
        <pc:spChg chg="mod">
          <ac:chgData name="Zehavi, Shani" userId="8d3089dd-7854-4ebd-8262-6fd5838c5859" providerId="ADAL" clId="{C3DB7B21-8446-45CB-9070-74B3757F154A}" dt="2023-01-11T15:25:24.965" v="8893" actId="1076"/>
          <ac:spMkLst>
            <pc:docMk/>
            <pc:sldMk cId="979222687" sldId="328"/>
            <ac:spMk id="26" creationId="{9A833EC6-1033-40BB-ACF4-46871CCAB658}"/>
          </ac:spMkLst>
        </pc:spChg>
        <pc:grpChg chg="mod">
          <ac:chgData name="Zehavi, Shani" userId="8d3089dd-7854-4ebd-8262-6fd5838c5859" providerId="ADAL" clId="{C3DB7B21-8446-45CB-9070-74B3757F154A}" dt="2023-01-11T15:05:26.560" v="8617" actId="1076"/>
          <ac:grpSpMkLst>
            <pc:docMk/>
            <pc:sldMk cId="979222687" sldId="328"/>
            <ac:grpSpMk id="37" creationId="{35699C10-F11B-4CB4-9F40-76ECD312536F}"/>
          </ac:grpSpMkLst>
        </pc:grpChg>
        <pc:picChg chg="mod">
          <ac:chgData name="Zehavi, Shani" userId="8d3089dd-7854-4ebd-8262-6fd5838c5859" providerId="ADAL" clId="{C3DB7B21-8446-45CB-9070-74B3757F154A}" dt="2023-01-11T15:25:24.965" v="8893" actId="1076"/>
          <ac:picMkLst>
            <pc:docMk/>
            <pc:sldMk cId="979222687" sldId="328"/>
            <ac:picMk id="31" creationId="{B5CDB40D-15E5-4658-A267-938B9F177780}"/>
          </ac:picMkLst>
        </pc:picChg>
        <pc:picChg chg="mod">
          <ac:chgData name="Zehavi, Shani" userId="8d3089dd-7854-4ebd-8262-6fd5838c5859" providerId="ADAL" clId="{C3DB7B21-8446-45CB-9070-74B3757F154A}" dt="2023-01-11T15:25:24.965" v="8893" actId="1076"/>
          <ac:picMkLst>
            <pc:docMk/>
            <pc:sldMk cId="979222687" sldId="328"/>
            <ac:picMk id="39" creationId="{72BF76A6-D081-4F12-A59E-0FC8120AFDA4}"/>
          </ac:picMkLst>
        </pc:picChg>
        <pc:cxnChg chg="mod">
          <ac:chgData name="Zehavi, Shani" userId="8d3089dd-7854-4ebd-8262-6fd5838c5859" providerId="ADAL" clId="{C3DB7B21-8446-45CB-9070-74B3757F154A}" dt="2023-01-11T15:25:24.965" v="8893" actId="1076"/>
          <ac:cxnSpMkLst>
            <pc:docMk/>
            <pc:sldMk cId="979222687" sldId="328"/>
            <ac:cxnSpMk id="8" creationId="{5291ABDB-B800-4FA2-8505-A2B9D9C5A869}"/>
          </ac:cxnSpMkLst>
        </pc:cxnChg>
        <pc:cxnChg chg="mod">
          <ac:chgData name="Zehavi, Shani" userId="8d3089dd-7854-4ebd-8262-6fd5838c5859" providerId="ADAL" clId="{C3DB7B21-8446-45CB-9070-74B3757F154A}" dt="2023-01-11T15:25:24.965" v="8893" actId="1076"/>
          <ac:cxnSpMkLst>
            <pc:docMk/>
            <pc:sldMk cId="979222687" sldId="328"/>
            <ac:cxnSpMk id="14" creationId="{6AFD0A73-92AB-4D07-8B3D-DBC000CD5392}"/>
          </ac:cxnSpMkLst>
        </pc:cxnChg>
        <pc:cxnChg chg="mod">
          <ac:chgData name="Zehavi, Shani" userId="8d3089dd-7854-4ebd-8262-6fd5838c5859" providerId="ADAL" clId="{C3DB7B21-8446-45CB-9070-74B3757F154A}" dt="2023-01-11T15:25:24.965" v="8893" actId="1076"/>
          <ac:cxnSpMkLst>
            <pc:docMk/>
            <pc:sldMk cId="979222687" sldId="328"/>
            <ac:cxnSpMk id="15" creationId="{479A9DE2-C34B-46BB-872D-CC875C4D65C7}"/>
          </ac:cxnSpMkLst>
        </pc:cxnChg>
        <pc:cxnChg chg="mod">
          <ac:chgData name="Zehavi, Shani" userId="8d3089dd-7854-4ebd-8262-6fd5838c5859" providerId="ADAL" clId="{C3DB7B21-8446-45CB-9070-74B3757F154A}" dt="2023-01-11T15:25:24.965" v="8893" actId="1076"/>
          <ac:cxnSpMkLst>
            <pc:docMk/>
            <pc:sldMk cId="979222687" sldId="328"/>
            <ac:cxnSpMk id="16" creationId="{F9D293D6-CE20-4791-ABB1-F668D4079782}"/>
          </ac:cxnSpMkLst>
        </pc:cxnChg>
        <pc:cxnChg chg="mod">
          <ac:chgData name="Zehavi, Shani" userId="8d3089dd-7854-4ebd-8262-6fd5838c5859" providerId="ADAL" clId="{C3DB7B21-8446-45CB-9070-74B3757F154A}" dt="2023-01-11T15:25:24.965" v="8893" actId="1076"/>
          <ac:cxnSpMkLst>
            <pc:docMk/>
            <pc:sldMk cId="979222687" sldId="328"/>
            <ac:cxnSpMk id="17" creationId="{E9FA69B4-C8B0-4639-AFD6-EE6D66B311B3}"/>
          </ac:cxnSpMkLst>
        </pc:cxnChg>
        <pc:cxnChg chg="mod">
          <ac:chgData name="Zehavi, Shani" userId="8d3089dd-7854-4ebd-8262-6fd5838c5859" providerId="ADAL" clId="{C3DB7B21-8446-45CB-9070-74B3757F154A}" dt="2023-01-11T15:25:24.965" v="8893" actId="1076"/>
          <ac:cxnSpMkLst>
            <pc:docMk/>
            <pc:sldMk cId="979222687" sldId="328"/>
            <ac:cxnSpMk id="19" creationId="{B1C7C045-1137-435A-9552-8F598B738BA7}"/>
          </ac:cxnSpMkLst>
        </pc:cxnChg>
        <pc:cxnChg chg="mod">
          <ac:chgData name="Zehavi, Shani" userId="8d3089dd-7854-4ebd-8262-6fd5838c5859" providerId="ADAL" clId="{C3DB7B21-8446-45CB-9070-74B3757F154A}" dt="2023-01-11T15:25:24.965" v="8893" actId="1076"/>
          <ac:cxnSpMkLst>
            <pc:docMk/>
            <pc:sldMk cId="979222687" sldId="328"/>
            <ac:cxnSpMk id="20" creationId="{5BA16996-37AF-4D8B-B325-AC3A4D807B38}"/>
          </ac:cxnSpMkLst>
        </pc:cxnChg>
        <pc:cxnChg chg="mod">
          <ac:chgData name="Zehavi, Shani" userId="8d3089dd-7854-4ebd-8262-6fd5838c5859" providerId="ADAL" clId="{C3DB7B21-8446-45CB-9070-74B3757F154A}" dt="2023-01-11T15:25:24.965" v="8893" actId="1076"/>
          <ac:cxnSpMkLst>
            <pc:docMk/>
            <pc:sldMk cId="979222687" sldId="328"/>
            <ac:cxnSpMk id="21" creationId="{383368DA-E0C1-4FF6-8749-C5997CEEC2DA}"/>
          </ac:cxnSpMkLst>
        </pc:cxnChg>
        <pc:cxnChg chg="mod">
          <ac:chgData name="Zehavi, Shani" userId="8d3089dd-7854-4ebd-8262-6fd5838c5859" providerId="ADAL" clId="{C3DB7B21-8446-45CB-9070-74B3757F154A}" dt="2023-01-11T15:25:24.965" v="8893" actId="1076"/>
          <ac:cxnSpMkLst>
            <pc:docMk/>
            <pc:sldMk cId="979222687" sldId="328"/>
            <ac:cxnSpMk id="22" creationId="{519EEB5E-3F63-48E5-8331-BF757E788823}"/>
          </ac:cxnSpMkLst>
        </pc:cxnChg>
        <pc:cxnChg chg="mod">
          <ac:chgData name="Zehavi, Shani" userId="8d3089dd-7854-4ebd-8262-6fd5838c5859" providerId="ADAL" clId="{C3DB7B21-8446-45CB-9070-74B3757F154A}" dt="2023-01-11T15:25:24.965" v="8893" actId="1076"/>
          <ac:cxnSpMkLst>
            <pc:docMk/>
            <pc:sldMk cId="979222687" sldId="328"/>
            <ac:cxnSpMk id="24" creationId="{BC5E9768-8483-4B96-B8BA-904129BDB466}"/>
          </ac:cxnSpMkLst>
        </pc:cxnChg>
        <pc:cxnChg chg="del mod">
          <ac:chgData name="Zehavi, Shani" userId="8d3089dd-7854-4ebd-8262-6fd5838c5859" providerId="ADAL" clId="{C3DB7B21-8446-45CB-9070-74B3757F154A}" dt="2023-01-11T15:05:19.835" v="8616" actId="478"/>
          <ac:cxnSpMkLst>
            <pc:docMk/>
            <pc:sldMk cId="979222687" sldId="328"/>
            <ac:cxnSpMk id="25" creationId="{C82DB024-748B-4CCB-A009-FC4BE8F898BA}"/>
          </ac:cxnSpMkLst>
        </pc:cxnChg>
      </pc:sldChg>
      <pc:sldChg chg="modSp add mod">
        <pc:chgData name="Zehavi, Shani" userId="8d3089dd-7854-4ebd-8262-6fd5838c5859" providerId="ADAL" clId="{C3DB7B21-8446-45CB-9070-74B3757F154A}" dt="2023-01-11T15:18:48.576" v="8774"/>
        <pc:sldMkLst>
          <pc:docMk/>
          <pc:sldMk cId="1946675834" sldId="329"/>
        </pc:sldMkLst>
        <pc:spChg chg="mod">
          <ac:chgData name="Zehavi, Shani" userId="8d3089dd-7854-4ebd-8262-6fd5838c5859" providerId="ADAL" clId="{C3DB7B21-8446-45CB-9070-74B3757F154A}" dt="2023-01-11T15:18:21.495" v="8771" actId="20577"/>
          <ac:spMkLst>
            <pc:docMk/>
            <pc:sldMk cId="1946675834" sldId="329"/>
            <ac:spMk id="3" creationId="{00000000-0000-0000-0000-000000000000}"/>
          </ac:spMkLst>
        </pc:spChg>
        <pc:picChg chg="mod modCrop">
          <ac:chgData name="Zehavi, Shani" userId="8d3089dd-7854-4ebd-8262-6fd5838c5859" providerId="ADAL" clId="{C3DB7B21-8446-45CB-9070-74B3757F154A}" dt="2023-01-11T15:18:48.576" v="8774"/>
          <ac:picMkLst>
            <pc:docMk/>
            <pc:sldMk cId="1946675834" sldId="329"/>
            <ac:picMk id="4" creationId="{C95AEDCB-0CF2-4B67-91F8-F7B63C6337B6}"/>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7-16T23:05:58.700" idx="2">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should appear before the project goal slide if the project goal can not be understood without the background.</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19:26.336" idx="4">
    <p:pos x="10" y="10"/>
    <p:text>This slide should only be included in midterm presentations</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7-19T09:56:14.107" idx="3">
    <p:pos x="10" y="10"/>
    <p:text>If this is a midterm presentation, this slide should be called "Intermediate Results"</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י"ח/טבת/תשפ"ג</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י"ח/טבת/תשפ"ג</a:t>
            </a:fld>
            <a:endParaRPr lang="he-IL"/>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406400" y="696913"/>
            <a:ext cx="6197600" cy="3486150"/>
          </a:xfrm>
        </p:spPr>
      </p:sp>
      <p:sp>
        <p:nvSpPr>
          <p:cNvPr id="3" name="מציין מיקום של הערות 2"/>
          <p:cNvSpPr>
            <a:spLocks noGrp="1"/>
          </p:cNvSpPr>
          <p:nvPr>
            <p:ph type="body" idx="1"/>
          </p:nvPr>
        </p:nvSpPr>
        <p:spPr/>
        <p:txBody>
          <a:bodyPr/>
          <a:lstStyle/>
          <a:p>
            <a:endParaRPr lang="en-US" dirty="0"/>
          </a:p>
          <a:p>
            <a:r>
              <a:rPr lang="he-IL" dirty="0"/>
              <a:t>הפרויקט - אפיון פעילויות ומאפיינים של עוברי אורח בפארקים ציבוריים באמצעות וידאו</a:t>
            </a:r>
          </a:p>
          <a:p>
            <a:endParaRPr lang="he-IL" dirty="0"/>
          </a:p>
          <a:p>
            <a:r>
              <a:rPr lang="he-IL" dirty="0"/>
              <a:t>שיר – סטודנטית לדוקטורנט בתכנון ערים, יחד עם המנחות שלה</a:t>
            </a:r>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מבנה הרשת שהוצע מוצג בתמונה הראשונה.</a:t>
            </a:r>
          </a:p>
          <a:p>
            <a:r>
              <a:rPr lang="he-IL" dirty="0"/>
              <a:t>הרשת מורכבת מ-4 חזאים </a:t>
            </a:r>
            <a:r>
              <a:rPr lang="he-IL" dirty="0" err="1"/>
              <a:t>אינדוודואלים</a:t>
            </a:r>
            <a:r>
              <a:rPr lang="he-IL" dirty="0"/>
              <a:t> – 3 קבוצות של </a:t>
            </a:r>
            <a:r>
              <a:rPr lang="en-US" dirty="0"/>
              <a:t>ALM</a:t>
            </a:r>
            <a:r>
              <a:rPr lang="he-IL" dirty="0"/>
              <a:t>, בהם יש רכיב </a:t>
            </a:r>
            <a:r>
              <a:rPr lang="en-US" dirty="0"/>
              <a:t>ALM</a:t>
            </a:r>
            <a:r>
              <a:rPr lang="he-IL" dirty="0"/>
              <a:t> לכל </a:t>
            </a:r>
            <a:r>
              <a:rPr lang="en-US" dirty="0"/>
              <a:t>attribute</a:t>
            </a:r>
            <a:r>
              <a:rPr lang="he-IL" dirty="0"/>
              <a:t>, ועוד ענף אחד ללא </a:t>
            </a:r>
            <a:r>
              <a:rPr lang="en-US" dirty="0"/>
              <a:t>ALM</a:t>
            </a:r>
            <a:r>
              <a:rPr lang="he-IL" dirty="0"/>
              <a:t>. </a:t>
            </a:r>
          </a:p>
          <a:p>
            <a:r>
              <a:rPr lang="he-IL" dirty="0"/>
              <a:t>3 </a:t>
            </a:r>
            <a:r>
              <a:rPr lang="he-IL" dirty="0" err="1"/>
              <a:t>הקובוצות</a:t>
            </a:r>
            <a:r>
              <a:rPr lang="he-IL" dirty="0"/>
              <a:t> מקבלות </a:t>
            </a:r>
            <a:r>
              <a:rPr lang="en-US" dirty="0"/>
              <a:t>feature maps </a:t>
            </a:r>
            <a:r>
              <a:rPr lang="he-IL" dirty="0"/>
              <a:t> מדרגות שונות, לפעמים מאוחדים זה בזה.</a:t>
            </a:r>
          </a:p>
          <a:p>
            <a:r>
              <a:rPr lang="he-IL" dirty="0"/>
              <a:t>היא בנויה בצורה של </a:t>
            </a:r>
            <a:r>
              <a:rPr lang="en-US" sz="1200" dirty="0">
                <a:solidFill>
                  <a:srgbClr val="002060"/>
                </a:solidFill>
              </a:rPr>
              <a:t>feature pyramid </a:t>
            </a:r>
            <a:r>
              <a:rPr lang="he-IL" sz="1200" dirty="0">
                <a:solidFill>
                  <a:srgbClr val="002060"/>
                </a:solidFill>
              </a:rPr>
              <a:t> כדי לנצל </a:t>
            </a:r>
            <a:r>
              <a:rPr lang="en-US" sz="1200" dirty="0">
                <a:solidFill>
                  <a:srgbClr val="002060"/>
                </a:solidFill>
              </a:rPr>
              <a:t>feature maps</a:t>
            </a:r>
            <a:r>
              <a:rPr lang="he-IL" sz="1200" dirty="0">
                <a:solidFill>
                  <a:srgbClr val="002060"/>
                </a:solidFill>
              </a:rPr>
              <a:t> של </a:t>
            </a:r>
            <a:r>
              <a:rPr lang="en-US" sz="1200" dirty="0">
                <a:solidFill>
                  <a:srgbClr val="002060"/>
                </a:solidFill>
              </a:rPr>
              <a:t>low level </a:t>
            </a:r>
            <a:r>
              <a:rPr lang="he-IL" sz="1200" dirty="0">
                <a:solidFill>
                  <a:srgbClr val="002060"/>
                </a:solidFill>
              </a:rPr>
              <a:t> ושל </a:t>
            </a:r>
            <a:r>
              <a:rPr lang="en-US" sz="1200" dirty="0">
                <a:solidFill>
                  <a:srgbClr val="002060"/>
                </a:solidFill>
              </a:rPr>
              <a:t>high level</a:t>
            </a:r>
            <a:r>
              <a:rPr lang="he-IL" sz="1200" dirty="0">
                <a:solidFill>
                  <a:srgbClr val="002060"/>
                </a:solidFill>
              </a:rPr>
              <a:t>ת מה שמאוד תורם לזיהוי המרחב של ה</a:t>
            </a:r>
            <a:r>
              <a:rPr lang="en-US" sz="1800" kern="1200" dirty="0">
                <a:solidFill>
                  <a:srgbClr val="000000"/>
                </a:solidFill>
                <a:effectLst/>
                <a:latin typeface="Calibri" panose="020F0502020204030204" pitchFamily="34" charset="0"/>
                <a:ea typeface="+mn-ea"/>
                <a:cs typeface="+mn-cs"/>
              </a:rPr>
              <a:t>attribute</a:t>
            </a:r>
            <a:endParaRPr lang="he-IL" sz="1200" kern="1200" dirty="0">
              <a:solidFill>
                <a:srgbClr val="002060"/>
              </a:solidFill>
              <a:effectLst/>
              <a:latin typeface="Calibri" panose="020F0502020204030204" pitchFamily="34" charset="0"/>
              <a:ea typeface="+mn-ea"/>
              <a:cs typeface="+mn-cs"/>
            </a:endParaRPr>
          </a:p>
          <a:p>
            <a:r>
              <a:rPr lang="he-IL" sz="1200" kern="1200" dirty="0">
                <a:solidFill>
                  <a:srgbClr val="002060"/>
                </a:solidFill>
                <a:effectLst/>
                <a:latin typeface="Calibri" panose="020F0502020204030204" pitchFamily="34" charset="0"/>
                <a:ea typeface="+mn-ea"/>
                <a:cs typeface="+mn-cs"/>
              </a:rPr>
              <a:t>שיטה זו משתמשת ב- </a:t>
            </a:r>
            <a:r>
              <a:rPr lang="en-US" sz="1200" dirty="0">
                <a:solidFill>
                  <a:srgbClr val="002060"/>
                </a:solidFill>
              </a:rPr>
              <a:t>deep supervision </a:t>
            </a:r>
            <a:r>
              <a:rPr lang="he-IL" sz="1200" dirty="0">
                <a:solidFill>
                  <a:srgbClr val="002060"/>
                </a:solidFill>
              </a:rPr>
              <a:t>, שכן קיימים כאן 4 שלבים בהם מתבצע חיזוי, כל אחת בלתי תלוי באחר, ולבסוף חיזוי סופי שמשקלל את ארבעת החיזויים. </a:t>
            </a:r>
          </a:p>
          <a:p>
            <a:endParaRPr lang="he-IL" sz="1200" dirty="0">
              <a:solidFill>
                <a:srgbClr val="002060"/>
              </a:solidFill>
            </a:endParaRPr>
          </a:p>
          <a:p>
            <a:r>
              <a:rPr lang="he-IL" sz="1200" dirty="0">
                <a:solidFill>
                  <a:srgbClr val="002060"/>
                </a:solidFill>
              </a:rPr>
              <a:t>לגבי מבנה של יחידת ה</a:t>
            </a:r>
            <a:r>
              <a:rPr lang="en-US" sz="1200" dirty="0">
                <a:solidFill>
                  <a:srgbClr val="002060"/>
                </a:solidFill>
              </a:rPr>
              <a:t>ALM</a:t>
            </a:r>
            <a:r>
              <a:rPr lang="he-IL" sz="1200" dirty="0">
                <a:solidFill>
                  <a:srgbClr val="002060"/>
                </a:solidFill>
              </a:rPr>
              <a:t>:</a:t>
            </a:r>
          </a:p>
          <a:p>
            <a:r>
              <a:rPr lang="he-IL" sz="1200" dirty="0">
                <a:solidFill>
                  <a:srgbClr val="002060"/>
                </a:solidFill>
              </a:rPr>
              <a:t>רשת "קטנה" שמנצלת את הקשר בין ה</a:t>
            </a:r>
            <a:r>
              <a:rPr lang="en-US" sz="1200" dirty="0">
                <a:solidFill>
                  <a:srgbClr val="002060"/>
                </a:solidFill>
              </a:rPr>
              <a:t>channels</a:t>
            </a:r>
            <a:r>
              <a:rPr lang="he-IL" sz="1200" dirty="0">
                <a:solidFill>
                  <a:srgbClr val="002060"/>
                </a:solidFill>
              </a:rPr>
              <a:t> ומשתמשת </a:t>
            </a:r>
            <a:r>
              <a:rPr lang="he-IL" sz="1200" dirty="0" err="1">
                <a:solidFill>
                  <a:srgbClr val="002060"/>
                </a:solidFill>
              </a:rPr>
              <a:t>בטרספורמציות</a:t>
            </a:r>
            <a:r>
              <a:rPr lang="he-IL" sz="1200" dirty="0">
                <a:solidFill>
                  <a:srgbClr val="002060"/>
                </a:solidFill>
              </a:rPr>
              <a:t> מרחביות כדי לחלץ מה</a:t>
            </a:r>
            <a:r>
              <a:rPr lang="en-US" sz="1200" dirty="0">
                <a:solidFill>
                  <a:srgbClr val="002060"/>
                </a:solidFill>
              </a:rPr>
              <a:t>feature map</a:t>
            </a:r>
            <a:r>
              <a:rPr lang="he-IL" sz="1200" dirty="0">
                <a:solidFill>
                  <a:srgbClr val="002060"/>
                </a:solidFill>
              </a:rPr>
              <a:t> את המרחב הספציפי בו נמצא ה-</a:t>
            </a:r>
            <a:r>
              <a:rPr lang="en-US" sz="1800" kern="1200" dirty="0">
                <a:solidFill>
                  <a:srgbClr val="000000"/>
                </a:solidFill>
                <a:effectLst/>
                <a:latin typeface="Calibri" panose="020F0502020204030204" pitchFamily="34" charset="0"/>
                <a:ea typeface="+mn-ea"/>
                <a:cs typeface="+mn-cs"/>
              </a:rPr>
              <a:t>attribute</a:t>
            </a:r>
            <a:endParaRPr lang="he-IL" sz="1200" dirty="0">
              <a:solidFill>
                <a:srgbClr val="002060"/>
              </a:solidFill>
            </a:endParaRPr>
          </a:p>
          <a:p>
            <a:pPr algn="l"/>
            <a:r>
              <a:rPr lang="en-US" sz="1800" b="0" i="0" u="none" strike="noStrike" baseline="0" dirty="0">
                <a:latin typeface="NimbusRomNo9L-Regu"/>
              </a:rPr>
              <a:t>the ALM consists of a tiny channel attention sub-network to fully exploit the inter-channel dependencies of the input features, followed by a spatial transformer to localize the attribute-specific regions adaptively. (spatial transformer  - cropping, translation, and scaling, it based on STN).</a:t>
            </a:r>
          </a:p>
          <a:p>
            <a:pPr algn="l"/>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10</a:t>
            </a:fld>
            <a:endParaRPr lang="he-IL"/>
          </a:p>
        </p:txBody>
      </p:sp>
    </p:spTree>
    <p:extLst>
      <p:ext uri="{BB962C8B-B14F-4D97-AF65-F5344CB8AC3E}">
        <p14:creationId xmlns:p14="http://schemas.microsoft.com/office/powerpoint/2010/main" val="206979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בוצעו ניסויים על ה</a:t>
            </a:r>
            <a:r>
              <a:rPr lang="en-US" dirty="0"/>
              <a:t>dataset</a:t>
            </a:r>
            <a:r>
              <a:rPr lang="he-IL" dirty="0"/>
              <a:t> המוכרים בתחום עם תוצאות טובות מהשיטות האחרות בתחום.</a:t>
            </a:r>
          </a:p>
          <a:p>
            <a:endParaRPr lang="he-IL" dirty="0"/>
          </a:p>
          <a:p>
            <a:r>
              <a:rPr lang="he-IL" dirty="0"/>
              <a:t>* אפשר לדבר על דיוק טוב בהתחשב בעובדה שהצילומים של עוברי האורח הם מרחוק</a:t>
            </a:r>
          </a:p>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11</a:t>
            </a:fld>
            <a:endParaRPr lang="he-IL"/>
          </a:p>
        </p:txBody>
      </p:sp>
    </p:spTree>
    <p:extLst>
      <p:ext uri="{BB962C8B-B14F-4D97-AF65-F5344CB8AC3E}">
        <p14:creationId xmlns:p14="http://schemas.microsoft.com/office/powerpoint/2010/main" val="128042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he-IL" dirty="0"/>
              <a:t>יש לנו שכבות שמבצעות </a:t>
            </a:r>
            <a:r>
              <a:rPr lang="he-IL" dirty="0" err="1"/>
              <a:t>קונבולוציה</a:t>
            </a:r>
            <a:r>
              <a:rPr lang="he-IL" dirty="0"/>
              <a:t> בתלת </a:t>
            </a:r>
            <a:r>
              <a:rPr lang="he-IL" dirty="0" err="1"/>
              <a:t>מימד</a:t>
            </a:r>
            <a:r>
              <a:rPr lang="he-IL" dirty="0"/>
              <a:t>, משהו שהוא די מוכר</a:t>
            </a:r>
            <a:endParaRPr lang="en-US" dirty="0"/>
          </a:p>
          <a:p>
            <a:pPr marL="171450" indent="-171450">
              <a:buFont typeface="Arial" panose="020B0604020202020204" pitchFamily="34" charset="0"/>
              <a:buChar char="•"/>
            </a:pPr>
            <a:r>
              <a:rPr lang="he-IL" dirty="0"/>
              <a:t>המידע נכנס למערכת, עובר דרך שכבות </a:t>
            </a:r>
            <a:r>
              <a:rPr lang="en-US" dirty="0"/>
              <a:t>CONV</a:t>
            </a:r>
            <a:r>
              <a:rPr lang="he-IL" dirty="0"/>
              <a:t> תלת </a:t>
            </a:r>
            <a:r>
              <a:rPr lang="he-IL" dirty="0" err="1"/>
              <a:t>מימדיות</a:t>
            </a:r>
            <a:endParaRPr lang="he-IL" dirty="0"/>
          </a:p>
          <a:p>
            <a:pPr marL="171450" indent="-171450">
              <a:buFont typeface="Arial" panose="020B0604020202020204" pitchFamily="34" charset="0"/>
              <a:buChar char="•"/>
            </a:pPr>
            <a:r>
              <a:rPr lang="he-IL" dirty="0"/>
              <a:t>אנחנו נחליף את שכבת ה</a:t>
            </a:r>
            <a:r>
              <a:rPr lang="en-US" dirty="0"/>
              <a:t>AVGPOOLING</a:t>
            </a:r>
            <a:r>
              <a:rPr lang="he-IL" dirty="0"/>
              <a:t> שאמורה להפחית </a:t>
            </a:r>
            <a:r>
              <a:rPr lang="he-IL" dirty="0" err="1"/>
              <a:t>מימדים</a:t>
            </a:r>
            <a:r>
              <a:rPr lang="he-IL" dirty="0"/>
              <a:t> בשכבה שמבצעת מידול דינמי (</a:t>
            </a:r>
            <a:r>
              <a:rPr lang="en-US" dirty="0"/>
              <a:t>temporal modeling</a:t>
            </a:r>
            <a:r>
              <a:rPr lang="he-IL" dirty="0"/>
              <a:t>)</a:t>
            </a:r>
          </a:p>
          <a:p>
            <a:pPr marL="171450" indent="-171450">
              <a:buFont typeface="Arial" panose="020B0604020202020204" pitchFamily="34" charset="0"/>
              <a:buChar char="•"/>
            </a:pPr>
            <a:r>
              <a:rPr lang="he-IL" dirty="0"/>
              <a:t>המידול הדינמי – אפשר לחלק את המידע שניתן לחלץ מהפריימים לשניים – מידע סטטי ומידע דינמי, ככה נקרא להם (</a:t>
            </a:r>
            <a:r>
              <a:rPr lang="en-US" dirty="0"/>
              <a:t>spatial and temporal info</a:t>
            </a:r>
            <a:r>
              <a:rPr lang="he-IL" dirty="0"/>
              <a:t>). מידע סטטי – כל מה שסטטי בתמונה, דינמי – כל מה שדינמי בתמונה. בתחום של </a:t>
            </a:r>
            <a:r>
              <a:rPr lang="en-US" dirty="0"/>
              <a:t>video </a:t>
            </a:r>
            <a:r>
              <a:rPr lang="en-US" dirty="0" err="1"/>
              <a:t>calssifiaction</a:t>
            </a:r>
            <a:r>
              <a:rPr lang="he-IL" dirty="0"/>
              <a:t>, של זיהוי דברים </a:t>
            </a:r>
            <a:r>
              <a:rPr lang="he-IL" dirty="0" err="1"/>
              <a:t>בוידאו</a:t>
            </a:r>
            <a:r>
              <a:rPr lang="he-IL" dirty="0"/>
              <a:t>, העניין של מידע דינמי מאוד קריטי כי רוצים למצוא את הקשר בין </a:t>
            </a:r>
            <a:r>
              <a:rPr lang="he-IL" dirty="0" err="1"/>
              <a:t>הפריימים</a:t>
            </a:r>
            <a:r>
              <a:rPr lang="he-IL" dirty="0"/>
              <a:t>.</a:t>
            </a:r>
          </a:p>
          <a:p>
            <a:pPr marL="171450" indent="-171450">
              <a:buFont typeface="Arial" panose="020B0604020202020204" pitchFamily="34" charset="0"/>
              <a:buChar char="•"/>
            </a:pPr>
            <a:r>
              <a:rPr lang="he-IL" dirty="0"/>
              <a:t>בשלב של ה</a:t>
            </a:r>
            <a:r>
              <a:rPr lang="en-US" dirty="0"/>
              <a:t>3D</a:t>
            </a:r>
            <a:r>
              <a:rPr lang="he-IL" dirty="0"/>
              <a:t> </a:t>
            </a:r>
            <a:r>
              <a:rPr lang="en-US" dirty="0"/>
              <a:t>conv</a:t>
            </a:r>
            <a:r>
              <a:rPr lang="he-IL" dirty="0"/>
              <a:t> – מחלצים מידע סטטי </a:t>
            </a:r>
            <a:r>
              <a:rPr lang="en-US" dirty="0"/>
              <a:t>spatial features</a:t>
            </a:r>
            <a:r>
              <a:rPr lang="he-IL" dirty="0"/>
              <a:t> (מאפיינים של המרחב, סטטיים)</a:t>
            </a:r>
          </a:p>
          <a:p>
            <a:pPr marL="171450" indent="-171450">
              <a:buFont typeface="Arial" panose="020B0604020202020204" pitchFamily="34" charset="0"/>
              <a:buChar char="•"/>
            </a:pPr>
            <a:r>
              <a:rPr lang="he-IL" dirty="0"/>
              <a:t>בשלב של </a:t>
            </a:r>
            <a:r>
              <a:rPr lang="en-US" dirty="0"/>
              <a:t>temporal modeling</a:t>
            </a:r>
            <a:r>
              <a:rPr lang="he-IL" dirty="0"/>
              <a:t> מחלצים מידע ומאפיינים דינמיים (זמניים).</a:t>
            </a:r>
            <a:endParaRPr lang="en-US" dirty="0"/>
          </a:p>
          <a:p>
            <a:pPr marL="171450" indent="-171450">
              <a:buFont typeface="Arial" panose="020B0604020202020204" pitchFamily="34" charset="0"/>
              <a:buChar char="•"/>
            </a:pPr>
            <a:r>
              <a:rPr lang="he-IL" dirty="0"/>
              <a:t>הכוונה ב</a:t>
            </a:r>
            <a:r>
              <a:rPr lang="en-US" dirty="0"/>
              <a:t>late temporal modeling</a:t>
            </a:r>
            <a:r>
              <a:rPr lang="he-IL" dirty="0"/>
              <a:t> – משלבים את המידול הזה את ההתייחסות למאפיינים הדינמיים בשלב מאוחר, אחרי שכבות התלת </a:t>
            </a:r>
            <a:r>
              <a:rPr lang="he-IL" dirty="0" err="1"/>
              <a:t>מימד</a:t>
            </a:r>
            <a:r>
              <a:rPr lang="he-IL" dirty="0"/>
              <a:t> של </a:t>
            </a:r>
            <a:r>
              <a:rPr lang="he-IL" dirty="0" err="1"/>
              <a:t>הקונבולציה</a:t>
            </a:r>
            <a:r>
              <a:rPr lang="he-IL" dirty="0"/>
              <a:t>. זה נפוץ מאוד ברשתות </a:t>
            </a:r>
            <a:r>
              <a:rPr lang="en-US" dirty="0"/>
              <a:t>2DCONV</a:t>
            </a:r>
            <a:r>
              <a:rPr lang="he-IL" dirty="0"/>
              <a:t> וזה המחקר הראשון שמתעסק בעניין הזה.</a:t>
            </a:r>
            <a:endParaRPr lang="en-US"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בד"כ בתחום של זיהוי פעולות </a:t>
            </a:r>
            <a:r>
              <a:rPr lang="en-US" dirty="0"/>
              <a:t>AR</a:t>
            </a:r>
            <a:r>
              <a:rPr lang="he-IL" dirty="0"/>
              <a:t> אנחנו משלבים בסוף שלב ה</a:t>
            </a:r>
            <a:r>
              <a:rPr lang="en-US" dirty="0"/>
              <a:t>3CCONV</a:t>
            </a:r>
            <a:r>
              <a:rPr lang="he-IL" dirty="0"/>
              <a:t> שכבה שנקראת </a:t>
            </a:r>
            <a:r>
              <a:rPr lang="en-US" dirty="0"/>
              <a:t>TEMPORAL GLOBAL AVG </a:t>
            </a:r>
            <a:r>
              <a:rPr lang="en-US" dirty="0" err="1"/>
              <a:t>POOLINg</a:t>
            </a:r>
            <a:r>
              <a:rPr lang="he-IL" dirty="0"/>
              <a:t> שמפחיתה </a:t>
            </a:r>
            <a:r>
              <a:rPr lang="he-IL" dirty="0" err="1"/>
              <a:t>מימדים</a:t>
            </a:r>
            <a:r>
              <a:rPr lang="he-IL" dirty="0"/>
              <a:t> ומייצרת איזשהו ייצוג חדש ומוקטן למוצא. זה משם עובר לשכבת </a:t>
            </a:r>
            <a:r>
              <a:rPr lang="en-US" dirty="0"/>
              <a:t>FC</a:t>
            </a:r>
            <a:r>
              <a:rPr lang="he-IL" dirty="0"/>
              <a:t> לקבוע את החיזוי. </a:t>
            </a:r>
            <a:endParaRPr lang="en-US"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solidFill>
                  <a:schemeClr val="bg2">
                    <a:lumMod val="50000"/>
                  </a:schemeClr>
                </a:solidFill>
                <a:highlight>
                  <a:srgbClr val="FFFF00"/>
                </a:highlight>
              </a:rPr>
              <a:t>אנחנו נחליף לגמרי את השכבה הזו בשכבה שנקראת </a:t>
            </a:r>
            <a:r>
              <a:rPr lang="en-US" dirty="0">
                <a:solidFill>
                  <a:schemeClr val="bg2">
                    <a:lumMod val="50000"/>
                  </a:schemeClr>
                </a:solidFill>
                <a:highlight>
                  <a:srgbClr val="FFFF00"/>
                </a:highlight>
              </a:rPr>
              <a:t>BERT</a:t>
            </a:r>
            <a:r>
              <a:rPr lang="he-IL" dirty="0">
                <a:solidFill>
                  <a:schemeClr val="bg2">
                    <a:lumMod val="50000"/>
                  </a:schemeClr>
                </a:solidFill>
                <a:highlight>
                  <a:srgbClr val="FFFF00"/>
                </a:highlight>
              </a:rPr>
              <a:t> </a:t>
            </a:r>
            <a:r>
              <a:rPr lang="en-US" dirty="0">
                <a:solidFill>
                  <a:schemeClr val="bg2">
                    <a:lumMod val="50000"/>
                  </a:schemeClr>
                </a:solidFill>
                <a:highlight>
                  <a:srgbClr val="FFFF00"/>
                </a:highlight>
              </a:rPr>
              <a:t> - </a:t>
            </a:r>
            <a:r>
              <a:rPr lang="he-IL" dirty="0">
                <a:solidFill>
                  <a:schemeClr val="bg2">
                    <a:lumMod val="50000"/>
                  </a:schemeClr>
                </a:solidFill>
                <a:highlight>
                  <a:srgbClr val="FFFF00"/>
                </a:highlight>
              </a:rPr>
              <a:t> מיד נרחיב עליה. המטרה – לעשות מידול למידע דינמי (</a:t>
            </a:r>
            <a:r>
              <a:rPr lang="en-US" dirty="0" err="1">
                <a:solidFill>
                  <a:schemeClr val="bg2">
                    <a:lumMod val="50000"/>
                  </a:schemeClr>
                </a:solidFill>
                <a:highlight>
                  <a:srgbClr val="FFFF00"/>
                </a:highlight>
              </a:rPr>
              <a:t>tmp</a:t>
            </a:r>
            <a:r>
              <a:rPr lang="en-US" dirty="0">
                <a:solidFill>
                  <a:schemeClr val="bg2">
                    <a:lumMod val="50000"/>
                  </a:schemeClr>
                </a:solidFill>
                <a:highlight>
                  <a:srgbClr val="FFFF00"/>
                </a:highlight>
              </a:rPr>
              <a:t> info</a:t>
            </a:r>
            <a:r>
              <a:rPr lang="he-IL" dirty="0">
                <a:solidFill>
                  <a:schemeClr val="bg2">
                    <a:lumMod val="50000"/>
                  </a:schemeClr>
                </a:solidFill>
                <a:highlight>
                  <a:srgbClr val="FFFF00"/>
                </a:highlight>
              </a:rPr>
              <a:t>)</a:t>
            </a:r>
            <a:endParaRPr lang="en-US" dirty="0"/>
          </a:p>
          <a:p>
            <a:pPr marL="171450" indent="-171450">
              <a:buFont typeface="Arial" panose="020B0604020202020204" pitchFamily="34" charset="0"/>
              <a:buChar char="•"/>
            </a:pPr>
            <a:endParaRPr lang="en-US" dirty="0"/>
          </a:p>
          <a:p>
            <a:endParaRPr lang="en-US" b="0" i="0" dirty="0">
              <a:solidFill>
                <a:srgbClr val="212529"/>
              </a:solidFill>
              <a:effectLst/>
              <a:latin typeface="Lato" panose="020F0502020204030203" pitchFamily="34" charset="0"/>
            </a:endParaRPr>
          </a:p>
          <a:p>
            <a:endParaRPr lang="en-US" b="0" i="0" dirty="0">
              <a:solidFill>
                <a:srgbClr val="212529"/>
              </a:solidFill>
              <a:effectLst/>
              <a:latin typeface="Lato" panose="020F0502020204030203" pitchFamily="34" charset="0"/>
            </a:endParaRPr>
          </a:p>
          <a:p>
            <a:endParaRPr lang="en-US" b="0" i="0" dirty="0">
              <a:solidFill>
                <a:srgbClr val="212529"/>
              </a:solidFill>
              <a:effectLst/>
              <a:latin typeface="Lato" panose="020F0502020204030203" pitchFamily="34" charset="0"/>
            </a:endParaRPr>
          </a:p>
          <a:p>
            <a:endParaRPr lang="en-US" b="0" i="0" dirty="0">
              <a:solidFill>
                <a:srgbClr val="212529"/>
              </a:solidFill>
              <a:effectLst/>
              <a:latin typeface="Lato" panose="020F0502020204030203" pitchFamily="34" charset="0"/>
            </a:endParaRPr>
          </a:p>
          <a:p>
            <a:endParaRPr lang="en-US" b="0" i="0" dirty="0">
              <a:solidFill>
                <a:srgbClr val="212529"/>
              </a:solidFill>
              <a:effectLst/>
              <a:latin typeface="Lato" panose="020F0502020204030203" pitchFamily="34" charset="0"/>
            </a:endParaRPr>
          </a:p>
          <a:p>
            <a:endParaRPr lang="en-US" b="0" i="0" dirty="0">
              <a:solidFill>
                <a:srgbClr val="212529"/>
              </a:solidFill>
              <a:effectLst/>
              <a:latin typeface="Lato" panose="020F0502020204030203" pitchFamily="34" charset="0"/>
            </a:endParaRPr>
          </a:p>
          <a:p>
            <a:r>
              <a:rPr lang="en-US" b="0" i="0" dirty="0">
                <a:solidFill>
                  <a:srgbClr val="212529"/>
                </a:solidFill>
                <a:effectLst/>
                <a:latin typeface="Lato" panose="020F0502020204030203" pitchFamily="34" charset="0"/>
              </a:rPr>
              <a:t>For this aim, we replace the conventional Temporal Global Average Pooling (TGAP) layer at the end of 3D convolutional architecture with the Bidirectional Encoder Representations from Transformers (BERT) layer in order to better utilize the temporal information with BERT's attention mechanism</a:t>
            </a:r>
            <a:endParaRPr lang="he-IL" b="0" i="0" dirty="0">
              <a:solidFill>
                <a:srgbClr val="212529"/>
              </a:solidFill>
              <a:effectLst/>
              <a:latin typeface="Lato" panose="020F0502020204030203" pitchFamily="34" charset="0"/>
            </a:endParaRPr>
          </a:p>
          <a:p>
            <a:r>
              <a:rPr lang="en-US" b="0" i="0" dirty="0">
                <a:solidFill>
                  <a:srgbClr val="212529"/>
                </a:solidFill>
                <a:effectLst/>
                <a:latin typeface="Lato" panose="020F0502020204030203" pitchFamily="34" charset="0"/>
              </a:rPr>
              <a:t>this replacement improves the performances of many popular 3D con</a:t>
            </a:r>
          </a:p>
          <a:p>
            <a:r>
              <a:rPr lang="en-US" b="0" i="0" dirty="0">
                <a:solidFill>
                  <a:srgbClr val="212529"/>
                </a:solidFill>
                <a:effectLst/>
                <a:latin typeface="Lato" panose="020F0502020204030203" pitchFamily="34" charset="0"/>
              </a:rPr>
              <a:t>volution architectures for action recognition, including </a:t>
            </a:r>
            <a:r>
              <a:rPr lang="en-US" b="0" i="0" dirty="0" err="1">
                <a:solidFill>
                  <a:srgbClr val="212529"/>
                </a:solidFill>
                <a:effectLst/>
                <a:latin typeface="Lato" panose="020F0502020204030203" pitchFamily="34" charset="0"/>
              </a:rPr>
              <a:t>ResNeXt</a:t>
            </a:r>
            <a:r>
              <a:rPr lang="en-US" b="0" i="0" dirty="0">
                <a:solidFill>
                  <a:srgbClr val="212529"/>
                </a:solidFill>
                <a:effectLst/>
                <a:latin typeface="Lato" panose="020F0502020204030203" pitchFamily="34" charset="0"/>
              </a:rPr>
              <a:t>, I3D, </a:t>
            </a:r>
            <a:r>
              <a:rPr lang="en-US" b="0" i="0" dirty="0" err="1">
                <a:solidFill>
                  <a:srgbClr val="212529"/>
                </a:solidFill>
                <a:effectLst/>
                <a:latin typeface="Lato" panose="020F0502020204030203" pitchFamily="34" charset="0"/>
              </a:rPr>
              <a:t>SlowFast</a:t>
            </a:r>
            <a:r>
              <a:rPr lang="en-US" b="0" i="0" dirty="0">
                <a:solidFill>
                  <a:srgbClr val="212529"/>
                </a:solidFill>
                <a:effectLst/>
                <a:latin typeface="Lato" panose="020F0502020204030203" pitchFamily="34" charset="0"/>
              </a:rPr>
              <a:t> and R(2+1)D</a:t>
            </a:r>
          </a:p>
          <a:p>
            <a:endParaRPr lang="en-US" b="0" i="0" dirty="0">
              <a:solidFill>
                <a:srgbClr val="212529"/>
              </a:solidFill>
              <a:effectLst/>
              <a:latin typeface="Lato" panose="020F0502020204030203" pitchFamily="34" charset="0"/>
            </a:endParaRPr>
          </a:p>
          <a:p>
            <a:endParaRPr lang="en-US" b="0" i="0" dirty="0">
              <a:solidFill>
                <a:srgbClr val="212529"/>
              </a:solidFill>
              <a:effectLst/>
              <a:latin typeface="Lato" panose="020F0502020204030203"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Lato" panose="020F0502020204030203" pitchFamily="34" charset="0"/>
              </a:rPr>
              <a:t>provide the-state-of-the-art results on both HMDB51 and UCF101 datasets with 85.10% and 98.69% top-1 accuracy, respectively. The code is publicly available.</a:t>
            </a:r>
            <a:endParaRPr lang="he-IL" dirty="0">
              <a:solidFill>
                <a:srgbClr val="002060"/>
              </a:solidFill>
            </a:endParaRPr>
          </a:p>
          <a:p>
            <a:endParaRPr lang="he-IL" dirty="0"/>
          </a:p>
          <a:p>
            <a:r>
              <a:rPr lang="he-IL" dirty="0"/>
              <a:t>* להוסיף – יש תיוגים רבים ומתוכם נשתמש במה שרלוונטי להולכי רגל וכו'</a:t>
            </a: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12</a:t>
            </a:fld>
            <a:endParaRPr lang="he-IL"/>
          </a:p>
        </p:txBody>
      </p:sp>
    </p:spTree>
    <p:extLst>
      <p:ext uri="{BB962C8B-B14F-4D97-AF65-F5344CB8AC3E}">
        <p14:creationId xmlns:p14="http://schemas.microsoft.com/office/powerpoint/2010/main" val="326222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he-IL" dirty="0">
                <a:solidFill>
                  <a:schemeClr val="bg2">
                    <a:lumMod val="50000"/>
                  </a:schemeClr>
                </a:solidFill>
                <a:highlight>
                  <a:srgbClr val="FFFF00"/>
                </a:highlight>
              </a:rPr>
              <a:t>נדבר על שכבת </a:t>
            </a:r>
            <a:r>
              <a:rPr lang="en-US" dirty="0">
                <a:solidFill>
                  <a:schemeClr val="bg2">
                    <a:lumMod val="50000"/>
                  </a:schemeClr>
                </a:solidFill>
                <a:highlight>
                  <a:srgbClr val="FFFF00"/>
                </a:highlight>
              </a:rPr>
              <a:t>BERT</a:t>
            </a:r>
            <a:r>
              <a:rPr lang="he-IL" dirty="0">
                <a:solidFill>
                  <a:schemeClr val="bg2">
                    <a:lumMod val="50000"/>
                  </a:schemeClr>
                </a:solidFill>
                <a:highlight>
                  <a:srgbClr val="FFFF00"/>
                </a:highlight>
              </a:rPr>
              <a:t>:</a:t>
            </a:r>
          </a:p>
          <a:p>
            <a:pPr marL="171450" indent="-171450">
              <a:buFont typeface="Arial" panose="020B0604020202020204" pitchFamily="34" charset="0"/>
              <a:buChar char="•"/>
            </a:pPr>
            <a:r>
              <a:rPr lang="he-IL" dirty="0">
                <a:solidFill>
                  <a:schemeClr val="bg2">
                    <a:lumMod val="50000"/>
                  </a:schemeClr>
                </a:solidFill>
                <a:highlight>
                  <a:srgbClr val="FFFF00"/>
                </a:highlight>
              </a:rPr>
              <a:t>מאופיינת ע"י העובדה שהיא </a:t>
            </a:r>
            <a:r>
              <a:rPr lang="en-US" dirty="0">
                <a:solidFill>
                  <a:schemeClr val="bg2">
                    <a:lumMod val="50000"/>
                  </a:schemeClr>
                </a:solidFill>
                <a:highlight>
                  <a:srgbClr val="FFFF00"/>
                </a:highlight>
              </a:rPr>
              <a:t>attention driven</a:t>
            </a:r>
            <a:r>
              <a:rPr lang="he-IL" dirty="0">
                <a:solidFill>
                  <a:schemeClr val="bg2">
                    <a:lumMod val="50000"/>
                  </a:schemeClr>
                </a:solidFill>
                <a:highlight>
                  <a:srgbClr val="FFFF00"/>
                </a:highlight>
              </a:rPr>
              <a:t>, כלומר – השכבה מתמקדת בחלקים ספציפיים של ה</a:t>
            </a:r>
            <a:r>
              <a:rPr lang="en-US" dirty="0">
                <a:solidFill>
                  <a:schemeClr val="bg2">
                    <a:lumMod val="50000"/>
                  </a:schemeClr>
                </a:solidFill>
                <a:highlight>
                  <a:srgbClr val="FFFF00"/>
                </a:highlight>
              </a:rPr>
              <a:t>DATA</a:t>
            </a:r>
            <a:r>
              <a:rPr lang="he-IL" dirty="0">
                <a:solidFill>
                  <a:schemeClr val="bg2">
                    <a:lumMod val="50000"/>
                  </a:schemeClr>
                </a:solidFill>
                <a:highlight>
                  <a:srgbClr val="FFFF00"/>
                </a:highlight>
              </a:rPr>
              <a:t> לצורך חיזוי, במקום להתעסק בכל הפריים וליצור לי פיצ'רים שבכלל לא מעניינים אותי. זה נעשה ע"י משקולות. </a:t>
            </a:r>
          </a:p>
          <a:p>
            <a:pPr marL="171450" indent="-171450">
              <a:buFont typeface="Arial" panose="020B0604020202020204" pitchFamily="34" charset="0"/>
              <a:buChar char="•"/>
            </a:pPr>
            <a:r>
              <a:rPr lang="he-IL" dirty="0">
                <a:solidFill>
                  <a:schemeClr val="bg2">
                    <a:lumMod val="50000"/>
                  </a:schemeClr>
                </a:solidFill>
                <a:highlight>
                  <a:srgbClr val="FFFF00"/>
                </a:highlight>
              </a:rPr>
              <a:t>זו שכבה שמאומנת מראש.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solidFill>
                  <a:schemeClr val="bg2">
                    <a:lumMod val="50000"/>
                  </a:schemeClr>
                </a:solidFill>
                <a:highlight>
                  <a:srgbClr val="FFFF00"/>
                </a:highlight>
              </a:rPr>
              <a:t> ה</a:t>
            </a:r>
            <a:r>
              <a:rPr lang="en-US" dirty="0">
                <a:solidFill>
                  <a:schemeClr val="bg2">
                    <a:lumMod val="50000"/>
                  </a:schemeClr>
                </a:solidFill>
                <a:highlight>
                  <a:srgbClr val="FFFF00"/>
                </a:highlight>
              </a:rPr>
              <a:t>ATTENTION</a:t>
            </a:r>
            <a:r>
              <a:rPr lang="he-IL" dirty="0">
                <a:solidFill>
                  <a:schemeClr val="bg2">
                    <a:lumMod val="50000"/>
                  </a:schemeClr>
                </a:solidFill>
                <a:highlight>
                  <a:srgbClr val="FFFF00"/>
                </a:highlight>
              </a:rPr>
              <a:t> ממומש ע"י ארכיטקטורה שנקראת </a:t>
            </a:r>
            <a:r>
              <a:rPr lang="en-US" dirty="0">
                <a:solidFill>
                  <a:schemeClr val="bg2">
                    <a:lumMod val="50000"/>
                  </a:schemeClr>
                </a:solidFill>
                <a:highlight>
                  <a:srgbClr val="FFFF00"/>
                </a:highlight>
              </a:rPr>
              <a:t>TERANSFORMERS</a:t>
            </a:r>
            <a:r>
              <a:rPr lang="he-IL" dirty="0">
                <a:solidFill>
                  <a:schemeClr val="bg2">
                    <a:lumMod val="50000"/>
                  </a:schemeClr>
                </a:solidFill>
                <a:highlight>
                  <a:srgbClr val="FFFF00"/>
                </a:highlight>
              </a:rPr>
              <a:t>, כמו בשם של השכבה. זה קורה באופן מקבילי ויעיל.</a:t>
            </a:r>
          </a:p>
          <a:p>
            <a:pPr marL="171450" indent="-171450">
              <a:buFont typeface="Arial" panose="020B0604020202020204" pitchFamily="34" charset="0"/>
              <a:buChar char="•"/>
            </a:pPr>
            <a:r>
              <a:rPr lang="he-IL" dirty="0">
                <a:solidFill>
                  <a:schemeClr val="bg2">
                    <a:lumMod val="50000"/>
                  </a:schemeClr>
                </a:solidFill>
                <a:highlight>
                  <a:srgbClr val="FFFF00"/>
                </a:highlight>
              </a:rPr>
              <a:t>שימושי מאוד בתחום של </a:t>
            </a:r>
            <a:r>
              <a:rPr lang="en-US" dirty="0">
                <a:solidFill>
                  <a:schemeClr val="bg2">
                    <a:lumMod val="50000"/>
                  </a:schemeClr>
                </a:solidFill>
                <a:highlight>
                  <a:srgbClr val="FFFF00"/>
                </a:highlight>
              </a:rPr>
              <a:t>VIDEO CLASSIFICATION</a:t>
            </a:r>
            <a:r>
              <a:rPr lang="he-IL" dirty="0">
                <a:solidFill>
                  <a:schemeClr val="bg2">
                    <a:lumMod val="50000"/>
                  </a:schemeClr>
                </a:solidFill>
                <a:highlight>
                  <a:srgbClr val="FFFF00"/>
                </a:highlight>
              </a:rPr>
              <a:t>.</a:t>
            </a:r>
          </a:p>
          <a:p>
            <a:pPr marL="171450" indent="-171450">
              <a:buFont typeface="Arial" panose="020B0604020202020204" pitchFamily="34" charset="0"/>
              <a:buChar char="•"/>
            </a:pPr>
            <a:r>
              <a:rPr lang="en-US" dirty="0">
                <a:solidFill>
                  <a:schemeClr val="bg2">
                    <a:lumMod val="50000"/>
                  </a:schemeClr>
                </a:solidFill>
                <a:highlight>
                  <a:srgbClr val="FFFF00"/>
                </a:highlight>
              </a:rPr>
              <a:t>POSITIONAL ECODING</a:t>
            </a:r>
            <a:r>
              <a:rPr lang="he-IL" dirty="0">
                <a:solidFill>
                  <a:schemeClr val="bg2">
                    <a:lumMod val="50000"/>
                  </a:schemeClr>
                </a:solidFill>
                <a:highlight>
                  <a:srgbClr val="FFFF00"/>
                </a:highlight>
              </a:rPr>
              <a:t>: </a:t>
            </a:r>
            <a:r>
              <a:rPr lang="he-IL" dirty="0"/>
              <a:t>לפני ה</a:t>
            </a:r>
            <a:r>
              <a:rPr lang="en-US" dirty="0"/>
              <a:t>BERT</a:t>
            </a:r>
            <a:r>
              <a:rPr lang="he-IL" dirty="0"/>
              <a:t>, כדי לשמר את עניין המיקום בתמונה, שזה חשוב כשיש </a:t>
            </a:r>
            <a:r>
              <a:rPr lang="en-US" dirty="0"/>
              <a:t>ATTENTION</a:t>
            </a:r>
            <a:r>
              <a:rPr lang="he-IL" dirty="0"/>
              <a:t>, מוסיפים למאפיינים שחולצו </a:t>
            </a:r>
            <a:r>
              <a:rPr lang="en-US" dirty="0"/>
              <a:t>learned positional encoding </a:t>
            </a:r>
            <a:r>
              <a:rPr lang="he-IL" dirty="0"/>
              <a:t> (הצפנה של נתונים אודות המיקום בפריים המקורי)</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dirty="0"/>
              <a:t>. P F </a:t>
            </a:r>
            <a:r>
              <a:rPr lang="en-US" dirty="0" err="1"/>
              <a:t>F</a:t>
            </a:r>
            <a:r>
              <a:rPr lang="en-US" dirty="0"/>
              <a:t> N(·) is </a:t>
            </a:r>
            <a:r>
              <a:rPr lang="en-US" dirty="0" err="1"/>
              <a:t>Positionwise</a:t>
            </a:r>
            <a:r>
              <a:rPr lang="en-US" dirty="0"/>
              <a:t> Feed-forward Network applied to all positions separately and identically: P F </a:t>
            </a:r>
            <a:r>
              <a:rPr lang="en-US" dirty="0" err="1"/>
              <a:t>F</a:t>
            </a:r>
            <a:r>
              <a:rPr lang="en-US" dirty="0"/>
              <a:t> N(x) = W2GELU(W1x + b1) + b2</a:t>
            </a:r>
            <a:endParaRPr lang="he-IL" dirty="0"/>
          </a:p>
          <a:p>
            <a:pPr marL="171450" indent="-171450">
              <a:buFontTx/>
              <a:buChar char="-"/>
            </a:pPr>
            <a:r>
              <a:rPr lang="he-IL" dirty="0"/>
              <a:t>בנוסף, במטרה לסווג, מוסיפים </a:t>
            </a:r>
            <a:r>
              <a:rPr lang="en-US" dirty="0"/>
              <a:t>classification embedding</a:t>
            </a:r>
            <a:r>
              <a:rPr lang="he-IL" dirty="0"/>
              <a:t> (הטמעה, שיבוץ של סיווג). זה נעשה ע"י וקטור שבסופו של דבר עובר ל</a:t>
            </a:r>
            <a:r>
              <a:rPr lang="en-US" dirty="0"/>
              <a:t>FC</a:t>
            </a:r>
            <a:r>
              <a:rPr lang="he-IL" dirty="0"/>
              <a:t>.משנים את ה</a:t>
            </a:r>
            <a:r>
              <a:rPr lang="en-US" dirty="0"/>
              <a:t>BAKCBONE</a:t>
            </a:r>
            <a:r>
              <a:rPr lang="he-IL" dirty="0"/>
              <a:t> שזה השלב של </a:t>
            </a:r>
            <a:r>
              <a:rPr lang="en-US" dirty="0"/>
              <a:t>FEATURE EXTRACTION</a:t>
            </a:r>
            <a:r>
              <a:rPr lang="he-IL" dirty="0"/>
              <a:t> ע"י הוספה או החלפה של הבלוק הקיים. </a:t>
            </a:r>
          </a:p>
          <a:p>
            <a:pPr marL="171450" indent="-171450">
              <a:buFontTx/>
              <a:buChar char="-"/>
            </a:pPr>
            <a:r>
              <a:rPr lang="he-IL" dirty="0"/>
              <a:t>כדי להפחית </a:t>
            </a:r>
            <a:r>
              <a:rPr lang="he-IL" dirty="0" err="1"/>
              <a:t>מימדים</a:t>
            </a:r>
            <a:r>
              <a:rPr lang="he-IL" dirty="0"/>
              <a:t> מתווסף בלוק ב</a:t>
            </a:r>
            <a:r>
              <a:rPr lang="en-US" dirty="0"/>
              <a:t>3DCNNBACKBONE</a:t>
            </a:r>
            <a:r>
              <a:rPr lang="he-IL" dirty="0"/>
              <a:t> שמטרתו להפחית </a:t>
            </a:r>
            <a:r>
              <a:rPr lang="he-IL" dirty="0" err="1"/>
              <a:t>מימדים</a:t>
            </a:r>
            <a:r>
              <a:rPr lang="he-IL" dirty="0"/>
              <a:t> לפני שכבת ה</a:t>
            </a:r>
            <a:r>
              <a:rPr lang="en-US" dirty="0"/>
              <a:t>BERT</a:t>
            </a:r>
            <a:r>
              <a:rPr lang="he-IL" dirty="0"/>
              <a:t> כדי לייעל ביצועים (מחליף או מתווסף בלוק ל</a:t>
            </a:r>
            <a:r>
              <a:rPr lang="en-US" dirty="0"/>
              <a:t>BACKCBONE</a:t>
            </a:r>
            <a:r>
              <a:rPr lang="he-IL" dirty="0"/>
              <a:t>).</a:t>
            </a:r>
            <a:endParaRPr lang="en-US" dirty="0"/>
          </a:p>
          <a:p>
            <a:pPr marL="171450" indent="-171450">
              <a:buFont typeface="Arial" panose="020B0604020202020204" pitchFamily="34" charset="0"/>
              <a:buChar char="•"/>
            </a:pPr>
            <a:endParaRPr lang="en-US" dirty="0">
              <a:solidFill>
                <a:schemeClr val="bg2">
                  <a:lumMod val="50000"/>
                </a:schemeClr>
              </a:solidFill>
              <a:highlight>
                <a:srgbClr val="FFFF00"/>
              </a:highlight>
            </a:endParaRPr>
          </a:p>
        </p:txBody>
      </p:sp>
      <p:sp>
        <p:nvSpPr>
          <p:cNvPr id="4" name="Slide Number Placeholder 3"/>
          <p:cNvSpPr>
            <a:spLocks noGrp="1"/>
          </p:cNvSpPr>
          <p:nvPr>
            <p:ph type="sldNum" sz="quarter" idx="5"/>
          </p:nvPr>
        </p:nvSpPr>
        <p:spPr/>
        <p:txBody>
          <a:bodyPr/>
          <a:lstStyle/>
          <a:p>
            <a:fld id="{C8C92D0D-AF30-4211-86C4-A3B87597F349}" type="slidenum">
              <a:rPr lang="he-IL" smtClean="0"/>
              <a:pPr/>
              <a:t>13</a:t>
            </a:fld>
            <a:endParaRPr lang="he-IL"/>
          </a:p>
        </p:txBody>
      </p:sp>
    </p:spTree>
    <p:extLst>
      <p:ext uri="{BB962C8B-B14F-4D97-AF65-F5344CB8AC3E}">
        <p14:creationId xmlns:p14="http://schemas.microsoft.com/office/powerpoint/2010/main" val="1629867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e-IL" dirty="0"/>
              <a:t>יודע לזהות הרבה </a:t>
            </a:r>
            <a:r>
              <a:rPr lang="en-US" dirty="0"/>
              <a:t>ACTIONS</a:t>
            </a:r>
            <a:r>
              <a:rPr lang="he-IL" dirty="0"/>
              <a:t>, כמובן שלא </a:t>
            </a:r>
            <a:r>
              <a:rPr lang="he-IL" dirty="0" err="1"/>
              <a:t>הכל</a:t>
            </a:r>
            <a:r>
              <a:rPr lang="he-IL" dirty="0"/>
              <a:t> מתאים לנו – לנו יותר מתאים הליכה, ריצה, אופניים, ישיבה וכו'</a:t>
            </a:r>
          </a:p>
          <a:p>
            <a:pPr marL="171450" indent="-171450">
              <a:buFontTx/>
              <a:buChar char="-"/>
            </a:pPr>
            <a:r>
              <a:rPr lang="he-IL" dirty="0"/>
              <a:t>מאומן על </a:t>
            </a:r>
            <a:r>
              <a:rPr lang="he-IL" dirty="0" err="1"/>
              <a:t>דטהסטים</a:t>
            </a:r>
            <a:r>
              <a:rPr lang="he-IL" dirty="0"/>
              <a:t> שונים. </a:t>
            </a:r>
            <a:r>
              <a:rPr lang="en-US" dirty="0"/>
              <a:t>IGM</a:t>
            </a:r>
            <a:r>
              <a:rPr lang="he-IL" dirty="0"/>
              <a:t> מעניין כי הוא </a:t>
            </a:r>
            <a:r>
              <a:rPr lang="he-IL" dirty="0" err="1"/>
              <a:t>מהאינסטגרם</a:t>
            </a:r>
            <a:endParaRPr lang="he-IL"/>
          </a:p>
          <a:p>
            <a:pPr marL="171450" indent="-171450">
              <a:buFontTx/>
              <a:buChar char="-"/>
            </a:pP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14</a:t>
            </a:fld>
            <a:endParaRPr lang="he-IL"/>
          </a:p>
        </p:txBody>
      </p:sp>
    </p:spTree>
    <p:extLst>
      <p:ext uri="{BB962C8B-B14F-4D97-AF65-F5344CB8AC3E}">
        <p14:creationId xmlns:p14="http://schemas.microsoft.com/office/powerpoint/2010/main" val="1270880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4012180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לדבר על החלקים באופן יחסית שטחי</a:t>
            </a:r>
          </a:p>
          <a:p>
            <a:r>
              <a:rPr lang="he-IL" dirty="0"/>
              <a:t>להסביר מה כל אחד מהם עושה, מה מזוהה בכל חלק</a:t>
            </a:r>
            <a:endParaRPr lang="en-US" dirty="0"/>
          </a:p>
          <a:p>
            <a:r>
              <a:rPr lang="he-IL" dirty="0"/>
              <a:t>עבור כל בלוק – מה מקבל, מה מחזיר ואיך זה משתלב יחד (מה עובר הלאה לבלוק הבא </a:t>
            </a:r>
            <a:r>
              <a:rPr lang="he-IL" dirty="0" err="1"/>
              <a:t>ווכ</a:t>
            </a:r>
            <a:r>
              <a:rPr lang="he-IL" dirty="0"/>
              <a:t>')</a:t>
            </a:r>
          </a:p>
          <a:p>
            <a:endParaRPr lang="he-IL" dirty="0"/>
          </a:p>
          <a:p>
            <a:pPr marL="171450" indent="-171450">
              <a:buFontTx/>
              <a:buChar char="-"/>
            </a:pPr>
            <a:r>
              <a:rPr lang="he-IL" dirty="0"/>
              <a:t>עבור זיהוי הולכי רגל – מקבלים פריים שלם </a:t>
            </a:r>
            <a:r>
              <a:rPr lang="he-IL" dirty="0" err="1"/>
              <a:t>מהוידאו</a:t>
            </a:r>
            <a:r>
              <a:rPr lang="he-IL" dirty="0"/>
              <a:t> </a:t>
            </a:r>
            <a:r>
              <a:rPr lang="en-US" dirty="0"/>
              <a:t>YOLOV4TINY</a:t>
            </a:r>
            <a:endParaRPr lang="he-IL" dirty="0"/>
          </a:p>
          <a:p>
            <a:pPr marL="171450" indent="-171450">
              <a:buFontTx/>
              <a:buChar char="-"/>
            </a:pPr>
            <a:r>
              <a:rPr lang="he-IL" dirty="0"/>
              <a:t>עבור זיהוי מגדר וגיל – הקלט הוא </a:t>
            </a:r>
            <a:r>
              <a:rPr lang="en-US" dirty="0"/>
              <a:t>BOUNDING BOX</a:t>
            </a:r>
            <a:r>
              <a:rPr lang="he-IL" dirty="0"/>
              <a:t> של עובר אורח יחיד</a:t>
            </a:r>
          </a:p>
          <a:p>
            <a:pPr marL="171450" indent="-171450">
              <a:buFontTx/>
              <a:buChar char="-"/>
            </a:pPr>
            <a:r>
              <a:rPr lang="he-IL" dirty="0"/>
              <a:t>עבר </a:t>
            </a:r>
            <a:r>
              <a:rPr lang="en-US" dirty="0"/>
              <a:t>ACTION RECOG</a:t>
            </a:r>
            <a:r>
              <a:rPr lang="he-IL" dirty="0"/>
              <a:t> – מקבלים מעט מסביב ל</a:t>
            </a:r>
            <a:r>
              <a:rPr lang="en-US" dirty="0"/>
              <a:t>bounding</a:t>
            </a:r>
            <a:r>
              <a:rPr lang="he-IL" dirty="0"/>
              <a:t> של עובר האורח, או סרטון בכללי, אנחנו עוד מתבלטות לגב י זה </a:t>
            </a:r>
            <a:r>
              <a:rPr lang="he-IL" dirty="0" err="1"/>
              <a:t>זה</a:t>
            </a:r>
            <a:r>
              <a:rPr lang="he-IL" dirty="0"/>
              <a:t> תלוי במאמר שנבחר להשתמש בו מבין המאמרים שקראנו</a:t>
            </a:r>
          </a:p>
          <a:p>
            <a:pPr marL="171450" indent="-171450">
              <a:buFontTx/>
              <a:buChar char="-"/>
            </a:pPr>
            <a:r>
              <a:rPr lang="he-IL" dirty="0"/>
              <a:t>זיהוי קבוצות – הקלט הוא הפריים כולו מסומן עם </a:t>
            </a:r>
            <a:r>
              <a:rPr lang="en-US" dirty="0"/>
              <a:t>BOUNDING BOXES</a:t>
            </a:r>
            <a:r>
              <a:rPr lang="he-IL" dirty="0"/>
              <a:t> (זה הרושם שלנו לגבי צורת הפתרון, חישובים של הסימונים ע"ג התמונה)</a:t>
            </a:r>
          </a:p>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16</a:t>
            </a:fld>
            <a:endParaRPr lang="he-IL"/>
          </a:p>
        </p:txBody>
      </p:sp>
    </p:spTree>
    <p:extLst>
      <p:ext uri="{BB962C8B-B14F-4D97-AF65-F5344CB8AC3E}">
        <p14:creationId xmlns:p14="http://schemas.microsoft.com/office/powerpoint/2010/main" val="3082368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לדבר על החלקים באופן יחסית שטחי</a:t>
            </a:r>
          </a:p>
          <a:p>
            <a:r>
              <a:rPr lang="he-IL" dirty="0"/>
              <a:t>להסביר מה כל אחד מהם עושה, מה מזוהה בכל חלק</a:t>
            </a:r>
            <a:endParaRPr lang="en-US" dirty="0"/>
          </a:p>
          <a:p>
            <a:r>
              <a:rPr lang="he-IL" dirty="0"/>
              <a:t>עבור כל בלוק – מה מקבל, מה מחזיר ואיך זה משתלב יחד (מה עובר הלאה לבלוק הבא </a:t>
            </a:r>
            <a:r>
              <a:rPr lang="he-IL" dirty="0" err="1"/>
              <a:t>ווכ</a:t>
            </a:r>
            <a:r>
              <a:rPr lang="he-IL" dirty="0"/>
              <a:t>')</a:t>
            </a:r>
          </a:p>
          <a:p>
            <a:endParaRPr lang="he-IL" dirty="0"/>
          </a:p>
          <a:p>
            <a:pPr marL="171450" indent="-171450">
              <a:buFontTx/>
              <a:buChar char="-"/>
            </a:pPr>
            <a:r>
              <a:rPr lang="he-IL" dirty="0"/>
              <a:t>עבור זיהוי הולכי רגל – מקבלים פריים שלם </a:t>
            </a:r>
            <a:r>
              <a:rPr lang="he-IL" dirty="0" err="1"/>
              <a:t>מהוידאו</a:t>
            </a:r>
            <a:endParaRPr lang="he-IL" dirty="0"/>
          </a:p>
          <a:p>
            <a:pPr marL="171450" indent="-171450">
              <a:buFontTx/>
              <a:buChar char="-"/>
            </a:pPr>
            <a:r>
              <a:rPr lang="he-IL" dirty="0"/>
              <a:t>עבור זיהוי מגדר וגיל – הקלט הוא </a:t>
            </a:r>
            <a:r>
              <a:rPr lang="en-US" dirty="0"/>
              <a:t>BOUNDING BOX</a:t>
            </a:r>
            <a:r>
              <a:rPr lang="he-IL" dirty="0"/>
              <a:t> של עובר אורח יחיד</a:t>
            </a:r>
          </a:p>
          <a:p>
            <a:pPr marL="171450" indent="-171450">
              <a:buFontTx/>
              <a:buChar char="-"/>
            </a:pPr>
            <a:r>
              <a:rPr lang="he-IL" dirty="0"/>
              <a:t>עבר </a:t>
            </a:r>
            <a:r>
              <a:rPr lang="en-US" dirty="0"/>
              <a:t>ACTION RECOG</a:t>
            </a:r>
            <a:r>
              <a:rPr lang="he-IL" dirty="0"/>
              <a:t> – מקבלים מעט מסביב ל</a:t>
            </a:r>
            <a:r>
              <a:rPr lang="en-US" dirty="0"/>
              <a:t>bounding</a:t>
            </a:r>
            <a:r>
              <a:rPr lang="he-IL" dirty="0"/>
              <a:t> של עובר האורח, או סרטון בכללי, אנחנו עוד מתבלטות לגב י זה </a:t>
            </a:r>
            <a:r>
              <a:rPr lang="he-IL" dirty="0" err="1"/>
              <a:t>זה</a:t>
            </a:r>
            <a:r>
              <a:rPr lang="he-IL" dirty="0"/>
              <a:t> תלוי במאמר שנבחר להשתמש בו מבין המאמרים שקראנו</a:t>
            </a:r>
          </a:p>
          <a:p>
            <a:pPr marL="171450" indent="-171450">
              <a:buFontTx/>
              <a:buChar char="-"/>
            </a:pPr>
            <a:r>
              <a:rPr lang="he-IL" dirty="0"/>
              <a:t>זיהוי קבוצות – הקלט הוא הפריים כולו מסומן עם </a:t>
            </a:r>
            <a:r>
              <a:rPr lang="en-US" dirty="0"/>
              <a:t>BOUNDING BOXES</a:t>
            </a:r>
            <a:r>
              <a:rPr lang="he-IL" dirty="0"/>
              <a:t> (זה הרושם שלנו לגבי צורת הפתרון, חישובים של הסימונים ע"ג התמונה)</a:t>
            </a:r>
          </a:p>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17</a:t>
            </a:fld>
            <a:endParaRPr lang="he-IL"/>
          </a:p>
        </p:txBody>
      </p:sp>
    </p:spTree>
    <p:extLst>
      <p:ext uri="{BB962C8B-B14F-4D97-AF65-F5344CB8AC3E}">
        <p14:creationId xmlns:p14="http://schemas.microsoft.com/office/powerpoint/2010/main" val="2040306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 לפרט בע"פ על האינטגרציה בין השלבים – הכנת תמונות ותיקיות כמו שצריך שינוי קוד בהתאם וכו'</a:t>
            </a: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18</a:t>
            </a:fld>
            <a:endParaRPr lang="he-IL"/>
          </a:p>
        </p:txBody>
      </p:sp>
    </p:spTree>
    <p:extLst>
      <p:ext uri="{BB962C8B-B14F-4D97-AF65-F5344CB8AC3E}">
        <p14:creationId xmlns:p14="http://schemas.microsoft.com/office/powerpoint/2010/main" val="3113150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כל התוצאות שרואים פה הן על ה</a:t>
            </a:r>
            <a:r>
              <a:rPr lang="en-US" dirty="0"/>
              <a:t>DATA</a:t>
            </a:r>
            <a:r>
              <a:rPr lang="he-IL" dirty="0"/>
              <a:t> שלנו, הסרטונים שצולמו בפארקים באור יהודה</a:t>
            </a:r>
          </a:p>
          <a:p>
            <a:endParaRPr lang="he-IL" dirty="0"/>
          </a:p>
          <a:p>
            <a:r>
              <a:rPr lang="he-IL" dirty="0" err="1"/>
              <a:t>נהםוך</a:t>
            </a:r>
            <a:r>
              <a:rPr lang="he-IL" dirty="0"/>
              <a:t> פה את הדר של התמונות שיהיה כמו "מערכת"</a:t>
            </a:r>
          </a:p>
          <a:p>
            <a:r>
              <a:rPr lang="he-IL" dirty="0"/>
              <a:t>אפשר לדבר על גיל קבוצות גיל וכו'</a:t>
            </a: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19</a:t>
            </a:fld>
            <a:endParaRPr lang="he-IL"/>
          </a:p>
        </p:txBody>
      </p:sp>
    </p:spTree>
    <p:extLst>
      <p:ext uri="{BB962C8B-B14F-4D97-AF65-F5344CB8AC3E}">
        <p14:creationId xmlns:p14="http://schemas.microsoft.com/office/powerpoint/2010/main" val="108041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20</a:t>
            </a:fld>
            <a:endParaRPr lang="he-IL"/>
          </a:p>
        </p:txBody>
      </p:sp>
    </p:spTree>
    <p:extLst>
      <p:ext uri="{BB962C8B-B14F-4D97-AF65-F5344CB8AC3E}">
        <p14:creationId xmlns:p14="http://schemas.microsoft.com/office/powerpoint/2010/main" val="4011951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21</a:t>
            </a:fld>
            <a:endParaRPr lang="he-IL"/>
          </a:p>
        </p:txBody>
      </p:sp>
    </p:spTree>
    <p:extLst>
      <p:ext uri="{BB962C8B-B14F-4D97-AF65-F5344CB8AC3E}">
        <p14:creationId xmlns:p14="http://schemas.microsoft.com/office/powerpoint/2010/main" val="2966884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22</a:t>
            </a:fld>
            <a:endParaRPr lang="he-IL"/>
          </a:p>
        </p:txBody>
      </p:sp>
    </p:spTree>
    <p:extLst>
      <p:ext uri="{BB962C8B-B14F-4D97-AF65-F5344CB8AC3E}">
        <p14:creationId xmlns:p14="http://schemas.microsoft.com/office/powerpoint/2010/main" val="130897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he-IL" dirty="0"/>
              <a:t> </a:t>
            </a:r>
            <a:r>
              <a:rPr lang="en-US" dirty="0"/>
              <a:t> </a:t>
            </a:r>
            <a:r>
              <a:rPr lang="he-IL" dirty="0"/>
              <a:t>המרחבים הציבוריים והפארקים הציבוריים הם מרכיב הכרחי באיכות חייהם של תושבי הערים, ויש צורך שיהיו איכותיים וטובים</a:t>
            </a:r>
          </a:p>
          <a:p>
            <a:pPr marL="171450" indent="-171450">
              <a:buFont typeface="Arial" panose="020B0604020202020204" pitchFamily="34" charset="0"/>
              <a:buChar char="•"/>
            </a:pPr>
            <a:r>
              <a:rPr lang="he-IL" dirty="0" err="1"/>
              <a:t>הפרוייקט</a:t>
            </a:r>
            <a:r>
              <a:rPr lang="he-IL" dirty="0"/>
              <a:t> נועד לעזור בשלב שלפני הבניה של הפארקים – לפי מידע שניתן יהיה להסיק מלמידה של פארקים קיימים, ניתן לתכנן את הפארק בהתאם כך שיהיה מתאים ויעיל ומותאם לסביבה ולאנשים.</a:t>
            </a:r>
            <a:endParaRPr lang="en-US" dirty="0"/>
          </a:p>
          <a:p>
            <a:pPr marL="171450" indent="-171450">
              <a:buFont typeface="Arial" panose="020B0604020202020204" pitchFamily="34" charset="0"/>
              <a:buChar char="•"/>
            </a:pPr>
            <a:r>
              <a:rPr lang="he-IL" dirty="0"/>
              <a:t>מה זה אומר מותאם ויעיל לאנשים? להביא לדוגמה את התמונה בה ניתן לראות תכנון לא נכון של הפארק, כי בפועל אנשים לא משתמשים </a:t>
            </a:r>
            <a:r>
              <a:rPr lang="he-IL" dirty="0" err="1"/>
              <a:t>בפסיליטיז</a:t>
            </a:r>
            <a:r>
              <a:rPr lang="he-IL" dirty="0"/>
              <a:t> והתשתית שהפארק נותן, כי זה פחות נוח להם.</a:t>
            </a:r>
            <a:endParaRPr lang="en-US" dirty="0"/>
          </a:p>
          <a:p>
            <a:pPr marL="0" indent="0">
              <a:buFont typeface="Arial" panose="020B0604020202020204" pitchFamily="34" charset="0"/>
              <a:buNone/>
            </a:pPr>
            <a:endParaRPr lang="en-US" dirty="0">
              <a:solidFill>
                <a:srgbClr val="FF0000"/>
              </a:solidFill>
            </a:endParaRPr>
          </a:p>
        </p:txBody>
      </p:sp>
      <p:sp>
        <p:nvSpPr>
          <p:cNvPr id="4" name="Slide Number Placeholder 3"/>
          <p:cNvSpPr>
            <a:spLocks noGrp="1"/>
          </p:cNvSpPr>
          <p:nvPr>
            <p:ph type="sldNum" sz="quarter" idx="5"/>
          </p:nvPr>
        </p:nvSpPr>
        <p:spPr/>
        <p:txBody>
          <a:bodyPr/>
          <a:lstStyle/>
          <a:p>
            <a:fld id="{C8C92D0D-AF30-4211-86C4-A3B87597F349}" type="slidenum">
              <a:rPr lang="he-IL" smtClean="0"/>
              <a:pPr/>
              <a:t>3</a:t>
            </a:fld>
            <a:endParaRPr lang="he-IL"/>
          </a:p>
        </p:txBody>
      </p:sp>
    </p:spTree>
    <p:extLst>
      <p:ext uri="{BB962C8B-B14F-4D97-AF65-F5344CB8AC3E}">
        <p14:creationId xmlns:p14="http://schemas.microsoft.com/office/powerpoint/2010/main" val="414982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he-IL" dirty="0"/>
              <a:t>רוצים לפתח מודל להערכה של פארקים ציבוריים בערים באמצעות ראייה ממוחשבת ו-</a:t>
            </a:r>
            <a:r>
              <a:rPr lang="en-US" dirty="0"/>
              <a:t>DEEP LEARNING</a:t>
            </a:r>
          </a:p>
          <a:p>
            <a:pPr marL="171450" indent="-171450">
              <a:buFont typeface="Arial" panose="020B0604020202020204" pitchFamily="34" charset="0"/>
              <a:buChar char="•"/>
            </a:pPr>
            <a:r>
              <a:rPr lang="he-IL" dirty="0" err="1"/>
              <a:t>כשחפשנו</a:t>
            </a:r>
            <a:r>
              <a:rPr lang="he-IL" dirty="0"/>
              <a:t> </a:t>
            </a:r>
            <a:r>
              <a:rPr lang="en-US" dirty="0"/>
              <a:t>COMPUTER-VISION</a:t>
            </a:r>
            <a:r>
              <a:rPr lang="he-IL" dirty="0"/>
              <a:t> בגוגל בתמונות, זיהוי עוברי אורח וזיהוי אנשים בכללי זה אחד הדברים שקפץ באופן בולט ומהותי, כלומר אנחנו מתעסקות בנישה שהיא מאוד חשובה ומפתחות כלי מאוד ספציפי בתחום </a:t>
            </a:r>
            <a:r>
              <a:rPr lang="he-IL" dirty="0" err="1"/>
              <a:t>הכל</a:t>
            </a:r>
            <a:r>
              <a:rPr lang="he-IL" dirty="0"/>
              <a:t> כך בסיסי וחשוב הזה.</a:t>
            </a:r>
          </a:p>
          <a:p>
            <a:pPr marL="171450" indent="-171450">
              <a:buFont typeface="Arial" panose="020B0604020202020204" pitchFamily="34" charset="0"/>
              <a:buChar char="•"/>
            </a:pPr>
            <a:endParaRPr lang="he-IL" dirty="0"/>
          </a:p>
          <a:p>
            <a:pPr marL="171450" indent="-171450">
              <a:buFont typeface="Arial" panose="020B0604020202020204" pitchFamily="34" charset="0"/>
              <a:buChar char="•"/>
            </a:pPr>
            <a:endParaRPr lang="he-IL" dirty="0"/>
          </a:p>
          <a:p>
            <a:pPr marL="171450" indent="-171450">
              <a:buFont typeface="Arial" panose="020B0604020202020204" pitchFamily="34" charset="0"/>
              <a:buChar char="•"/>
            </a:pPr>
            <a:r>
              <a:rPr lang="he-IL" dirty="0"/>
              <a:t>להוריד אנימציות</a:t>
            </a: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4</a:t>
            </a:fld>
            <a:endParaRPr lang="he-IL"/>
          </a:p>
        </p:txBody>
      </p:sp>
    </p:spTree>
    <p:extLst>
      <p:ext uri="{BB962C8B-B14F-4D97-AF65-F5344CB8AC3E}">
        <p14:creationId xmlns:p14="http://schemas.microsoft.com/office/powerpoint/2010/main" val="499197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he-IL" dirty="0"/>
              <a:t>גם אם יש הרבה דברים בזיהוי עוברי אורח – אין את האפיון הספציפי. לא מספיק מפותח. קשה למצוא רשתות מותאמות למחקר שלנו</a:t>
            </a:r>
          </a:p>
          <a:p>
            <a:pPr marL="171450" indent="-171450">
              <a:buFont typeface="Arial" panose="020B0604020202020204" pitchFamily="34" charset="0"/>
              <a:buChar char="•"/>
            </a:pPr>
            <a:r>
              <a:rPr lang="he-IL" dirty="0"/>
              <a:t>ה</a:t>
            </a:r>
            <a:r>
              <a:rPr lang="en-US" dirty="0"/>
              <a:t>DATA</a:t>
            </a:r>
            <a:r>
              <a:rPr lang="he-IL" dirty="0"/>
              <a:t> לקוח ממצלמות באור יהודה – </a:t>
            </a:r>
          </a:p>
          <a:p>
            <a:pPr marL="628650" lvl="1" indent="-171450">
              <a:buFont typeface="Arial" panose="020B0604020202020204" pitchFamily="34" charset="0"/>
              <a:buChar char="•"/>
            </a:pPr>
            <a:r>
              <a:rPr lang="he-IL" dirty="0"/>
              <a:t>לא </a:t>
            </a:r>
            <a:r>
              <a:rPr lang="he-IL" dirty="0" err="1"/>
              <a:t>מתוייג</a:t>
            </a:r>
            <a:r>
              <a:rPr lang="he-IL" dirty="0"/>
              <a:t>, </a:t>
            </a:r>
          </a:p>
          <a:p>
            <a:pPr marL="628650" lvl="1" indent="-171450">
              <a:buFont typeface="Arial" panose="020B0604020202020204" pitchFamily="34" charset="0"/>
              <a:buChar char="•"/>
            </a:pPr>
            <a:r>
              <a:rPr lang="he-IL" dirty="0"/>
              <a:t>ולא איכותי בהכרח מספיק בשביל הרשתות, </a:t>
            </a:r>
          </a:p>
          <a:p>
            <a:pPr marL="628650" lvl="1" indent="-171450">
              <a:buFont typeface="Arial" panose="020B0604020202020204" pitchFamily="34" charset="0"/>
              <a:buChar char="•"/>
            </a:pPr>
            <a:r>
              <a:rPr lang="he-IL" dirty="0"/>
              <a:t>מרחק גדול מעוברי האורח (6 מטר גובה).</a:t>
            </a:r>
          </a:p>
          <a:p>
            <a:pPr marL="171450" indent="-171450">
              <a:buFont typeface="Arial" panose="020B0604020202020204" pitchFamily="34" charset="0"/>
              <a:buChar char="•"/>
            </a:pPr>
            <a:r>
              <a:rPr lang="he-IL" dirty="0"/>
              <a:t>בהיבט של המימוש –מדובר במספר רשתות שצריך לבצע אינטגרציה ביניהן – לא קל</a:t>
            </a:r>
          </a:p>
          <a:p>
            <a:pPr marL="171450" indent="-171450">
              <a:buFont typeface="Arial" panose="020B0604020202020204" pitchFamily="34" charset="0"/>
              <a:buChar char="•"/>
            </a:pP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5</a:t>
            </a:fld>
            <a:endParaRPr lang="he-IL"/>
          </a:p>
        </p:txBody>
      </p:sp>
    </p:spTree>
    <p:extLst>
      <p:ext uri="{BB962C8B-B14F-4D97-AF65-F5344CB8AC3E}">
        <p14:creationId xmlns:p14="http://schemas.microsoft.com/office/powerpoint/2010/main" val="3832598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לספר שכחלק מהמסגרת של הפרויקט שלנו, שהוא בשת"פ עם הפקולטה לאדריכלות, בדגש על תכנון ערים</a:t>
            </a:r>
          </a:p>
          <a:p>
            <a:r>
              <a:rPr lang="he-IL" dirty="0"/>
              <a:t>הגענו לעיריית אור יהודה לפרזנטציה של שיר </a:t>
            </a:r>
            <a:r>
              <a:rPr lang="he-IL" dirty="0" err="1"/>
              <a:t>גרביץ</a:t>
            </a:r>
            <a:r>
              <a:rPr lang="he-IL" dirty="0"/>
              <a:t>, מהפקולטה לאדריכלות מול ראש עיריית אור יהודה, מנהל אגף טכנולוגי בעיר, מהנדסת העיר וכו'. </a:t>
            </a:r>
          </a:p>
          <a:p>
            <a:pPr marL="171450" indent="-171450">
              <a:buFontTx/>
              <a:buChar char="-"/>
            </a:pPr>
            <a:r>
              <a:rPr lang="he-IL" dirty="0"/>
              <a:t>הפרויקט הוצג בפני ראש העיר</a:t>
            </a:r>
          </a:p>
          <a:p>
            <a:pPr marL="171450" indent="-171450">
              <a:buFontTx/>
              <a:buChar char="-"/>
            </a:pPr>
            <a:r>
              <a:rPr lang="he-IL" dirty="0"/>
              <a:t>ישבנו לפגישה עם ראש אגף טכנולוגיה: שמענו על </a:t>
            </a:r>
            <a:r>
              <a:rPr lang="he-IL" dirty="0" err="1"/>
              <a:t>הנסיון</a:t>
            </a:r>
            <a:r>
              <a:rPr lang="he-IL" dirty="0"/>
              <a:t> להפוך את העיר לעיר חכמה, רישות המצלמות בעיר</a:t>
            </a:r>
          </a:p>
          <a:p>
            <a:pPr marL="171450" indent="-171450">
              <a:buFontTx/>
              <a:buChar char="-"/>
            </a:pPr>
            <a:r>
              <a:rPr lang="he-IL" dirty="0"/>
              <a:t>בקרנו באחד מהפארקים מה-</a:t>
            </a:r>
            <a:r>
              <a:rPr lang="en-US" dirty="0"/>
              <a:t>DATA</a:t>
            </a:r>
            <a:endParaRPr lang="he-IL" dirty="0"/>
          </a:p>
          <a:p>
            <a:pPr marL="171450" indent="-171450">
              <a:buFontTx/>
              <a:buChar char="-"/>
            </a:pPr>
            <a:endParaRPr lang="he-IL" dirty="0"/>
          </a:p>
          <a:p>
            <a:pPr marL="0" indent="0">
              <a:buFontTx/>
              <a:buNone/>
            </a:pPr>
            <a:r>
              <a:rPr lang="he-IL" dirty="0"/>
              <a:t>בשורה התחתונה – המטרה להבין את המוטיבציה לפרויקט </a:t>
            </a:r>
            <a:r>
              <a:rPr lang="he-IL" dirty="0" err="1"/>
              <a:t>והלתחבר</a:t>
            </a:r>
            <a:r>
              <a:rPr lang="he-IL" dirty="0"/>
              <a:t> למשימה ומה ששיר צריכה מהמערכת.</a:t>
            </a:r>
          </a:p>
          <a:p>
            <a:endParaRPr lang="he-IL" dirty="0"/>
          </a:p>
          <a:p>
            <a:endParaRPr lang="he-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6</a:t>
            </a:fld>
            <a:endParaRPr lang="he-IL"/>
          </a:p>
        </p:txBody>
      </p:sp>
    </p:spTree>
    <p:extLst>
      <p:ext uri="{BB962C8B-B14F-4D97-AF65-F5344CB8AC3E}">
        <p14:creationId xmlns:p14="http://schemas.microsoft.com/office/powerpoint/2010/main" val="3723872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 לצורך אפיון הפארקים הוחלט על 4 מאפיינים בסיסיים שהיו נראים לנו קריטיים באפיון עוברי האורח, נתמקד בכל אחד מהם בהמשך</a:t>
            </a: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3473163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בעיה פתורה, כולם מכירים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err="1"/>
              <a:t>Dala</a:t>
            </a:r>
            <a:r>
              <a:rPr lang="en-US" dirty="0"/>
              <a:t> trigs</a:t>
            </a:r>
            <a:r>
              <a:rPr lang="he-IL" dirty="0"/>
              <a:t> מאמר על ניתוח </a:t>
            </a:r>
            <a:r>
              <a:rPr lang="he-IL" dirty="0" err="1"/>
              <a:t>הסטוגרמות</a:t>
            </a:r>
            <a:r>
              <a:rPr lang="he-IL" dirty="0"/>
              <a:t> של כיווני </a:t>
            </a:r>
            <a:r>
              <a:rPr lang="he-IL" dirty="0" err="1"/>
              <a:t>הגרדיאנטים</a:t>
            </a:r>
            <a:r>
              <a:rPr lang="he-IL" dirty="0"/>
              <a:t> (לא להרחיב מעבר)</a:t>
            </a:r>
          </a:p>
          <a:p>
            <a:r>
              <a:rPr lang="he-IL" dirty="0"/>
              <a:t>אין צורך להתאמץ כדי למצוא תוצאות טובות בתחום הזה</a:t>
            </a:r>
          </a:p>
          <a:p>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נשתמש ב</a:t>
            </a:r>
            <a:r>
              <a:rPr lang="en-US" dirty="0"/>
              <a:t>yolo TINY4</a:t>
            </a:r>
            <a:r>
              <a:rPr lang="he-IL" dirty="0"/>
              <a:t> (אין סיבה מיוחדת, נותן תוצאות טובות על גילוי עוברי אורח).</a:t>
            </a:r>
            <a:endParaRPr lang="en-US" dirty="0"/>
          </a:p>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8</a:t>
            </a:fld>
            <a:endParaRPr lang="he-IL"/>
          </a:p>
        </p:txBody>
      </p:sp>
    </p:spTree>
    <p:extLst>
      <p:ext uri="{BB962C8B-B14F-4D97-AF65-F5344CB8AC3E}">
        <p14:creationId xmlns:p14="http://schemas.microsoft.com/office/powerpoint/2010/main" val="263175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a:t>
            </a:r>
            <a:r>
              <a:rPr lang="he-IL" dirty="0"/>
              <a:t> – המטרה הייתה למצוא שיטה לזיהוי המרחב בו קיים ה</a:t>
            </a:r>
            <a:r>
              <a:rPr lang="en-US" dirty="0"/>
              <a:t>attribute</a:t>
            </a:r>
            <a:r>
              <a:rPr lang="he-IL" dirty="0"/>
              <a:t> המבוקשת, לאחר זיהוי המרחב ניתן לאפיין את ה</a:t>
            </a:r>
            <a:r>
              <a:rPr lang="en-US" dirty="0"/>
              <a:t>attribute</a:t>
            </a:r>
            <a:r>
              <a:rPr lang="he-IL" dirty="0"/>
              <a:t>.</a:t>
            </a:r>
          </a:p>
          <a:p>
            <a:r>
              <a:rPr lang="he-IL" dirty="0">
                <a:solidFill>
                  <a:srgbClr val="002060"/>
                </a:solidFill>
              </a:rPr>
              <a:t>שיטות שונות לפני כן השתמשו לדוגמא בחלוקה ל-3 חלקים שונים את הגוף לפי נקודות עניין (ראש, מרכז גוף רגליים) או דוגמא אחרת היא מפת חום של אזורי עניין. </a:t>
            </a:r>
          </a:p>
          <a:p>
            <a:r>
              <a:rPr lang="he-IL" dirty="0">
                <a:solidFill>
                  <a:srgbClr val="002060"/>
                </a:solidFill>
              </a:rPr>
              <a:t>השיטה שמציע המאמר היא שימוש ב</a:t>
            </a:r>
            <a:r>
              <a:rPr lang="en-US" dirty="0">
                <a:solidFill>
                  <a:srgbClr val="002060"/>
                </a:solidFill>
              </a:rPr>
              <a:t>ALM</a:t>
            </a:r>
            <a:r>
              <a:rPr lang="he-IL" dirty="0">
                <a:solidFill>
                  <a:srgbClr val="002060"/>
                </a:solidFill>
              </a:rPr>
              <a:t>, רשת שצליחה לתחם אזורי עניין של ה</a:t>
            </a:r>
            <a:r>
              <a:rPr lang="en-US" dirty="0"/>
              <a:t>attribute</a:t>
            </a:r>
            <a:r>
              <a:rPr lang="he-IL" dirty="0"/>
              <a:t> בצורה טובה מאוד. </a:t>
            </a:r>
          </a:p>
          <a:p>
            <a:r>
              <a:rPr lang="he-IL" dirty="0">
                <a:solidFill>
                  <a:srgbClr val="002060"/>
                </a:solidFill>
              </a:rPr>
              <a:t>אחוז הדיוק הוא 78.52%, טוב יותר מ</a:t>
            </a:r>
            <a:r>
              <a:rPr lang="en-US" dirty="0">
                <a:solidFill>
                  <a:srgbClr val="002060"/>
                </a:solidFill>
              </a:rPr>
              <a:t>state of the art</a:t>
            </a:r>
            <a:r>
              <a:rPr lang="he-IL" dirty="0">
                <a:solidFill>
                  <a:srgbClr val="002060"/>
                </a:solidFill>
              </a:rPr>
              <a:t> בתקופת כתיבת המאמר.</a:t>
            </a:r>
          </a:p>
          <a:p>
            <a:r>
              <a:rPr lang="he-IL" dirty="0">
                <a:solidFill>
                  <a:srgbClr val="002060"/>
                </a:solidFill>
              </a:rPr>
              <a:t>המאמר פורסם באוקטובר 2019.</a:t>
            </a: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9</a:t>
            </a:fld>
            <a:endParaRPr lang="he-IL"/>
          </a:p>
        </p:txBody>
      </p:sp>
    </p:spTree>
    <p:extLst>
      <p:ext uri="{BB962C8B-B14F-4D97-AF65-F5344CB8AC3E}">
        <p14:creationId xmlns:p14="http://schemas.microsoft.com/office/powerpoint/2010/main" val="5828651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endParaRPr lang="he-IL"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34400" y="6324601"/>
            <a:ext cx="2844800" cy="365125"/>
          </a:xfrm>
        </p:spPr>
        <p:txBody>
          <a:bodyPr/>
          <a:lstStyle/>
          <a:p>
            <a:r>
              <a:rPr lang="en-US" dirty="0"/>
              <a:t>#</a:t>
            </a:r>
          </a:p>
        </p:txBody>
      </p:sp>
      <p:pic>
        <p:nvPicPr>
          <p:cNvPr id="17" name="Picture 16">
            <a:extLst>
              <a:ext uri="{FF2B5EF4-FFF2-40B4-BE49-F238E27FC236}">
                <a16:creationId xmlns:a16="http://schemas.microsoft.com/office/drawing/2014/main" id="{DB3DCBB1-FA70-49E1-8929-A86EE597193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71356" y="216000"/>
            <a:ext cx="2748540" cy="540000"/>
          </a:xfrm>
          <a:prstGeom prst="rect">
            <a:avLst/>
          </a:prstGeom>
        </p:spPr>
      </p:pic>
      <p:pic>
        <p:nvPicPr>
          <p:cNvPr id="20" name="Picture 19">
            <a:extLst>
              <a:ext uri="{FF2B5EF4-FFF2-40B4-BE49-F238E27FC236}">
                <a16:creationId xmlns:a16="http://schemas.microsoft.com/office/drawing/2014/main" id="{F7E7639E-9572-4ACA-AECB-DE9B3A594AD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369798" y="144000"/>
            <a:ext cx="1517400" cy="684000"/>
          </a:xfrm>
          <a:prstGeom prst="rect">
            <a:avLst/>
          </a:prstGeom>
        </p:spPr>
      </p:pic>
      <p:pic>
        <p:nvPicPr>
          <p:cNvPr id="13" name="SIPL logo animation">
            <a:hlinkClick r:id="" action="ppaction://media"/>
            <a:extLst>
              <a:ext uri="{FF2B5EF4-FFF2-40B4-BE49-F238E27FC236}">
                <a16:creationId xmlns:a16="http://schemas.microsoft.com/office/drawing/2014/main" id="{A86D402D-7974-4761-9D90-E94A47171ADB}"/>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05399" y="186654"/>
            <a:ext cx="1215997" cy="683999"/>
          </a:xfrm>
          <a:prstGeom prst="rect">
            <a:avLst/>
          </a:prstGeom>
        </p:spPr>
      </p:pic>
      <p:pic>
        <p:nvPicPr>
          <p:cNvPr id="14" name="SIPL logo animation">
            <a:hlinkClick r:id="" action="ppaction://media"/>
            <a:extLst>
              <a:ext uri="{FF2B5EF4-FFF2-40B4-BE49-F238E27FC236}">
                <a16:creationId xmlns:a16="http://schemas.microsoft.com/office/drawing/2014/main" id="{D1EF3F74-574E-48C7-8622-FE69F7EA5343}"/>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30000" y="10287"/>
            <a:ext cx="1727999" cy="972000"/>
          </a:xfrm>
          <a:prstGeom prst="rect">
            <a:avLst/>
          </a:prstGeom>
        </p:spPr>
      </p:pic>
      <p:pic>
        <p:nvPicPr>
          <p:cNvPr id="9" name="Picture 8">
            <a:extLst>
              <a:ext uri="{FF2B5EF4-FFF2-40B4-BE49-F238E27FC236}">
                <a16:creationId xmlns:a16="http://schemas.microsoft.com/office/drawing/2014/main" id="{6E260746-B5AB-4E34-887E-16049F668678}"/>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5410200" y="85887"/>
            <a:ext cx="1171565" cy="781199"/>
          </a:xfrm>
          <a:prstGeom prst="rect">
            <a:avLst/>
          </a:prstGeom>
        </p:spPr>
      </p:pic>
    </p:spTree>
    <p:extLst>
      <p:ext uri="{BB962C8B-B14F-4D97-AF65-F5344CB8AC3E}">
        <p14:creationId xmlns:p14="http://schemas.microsoft.com/office/powerpoint/2010/main" val="135090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62" fill="hold"/>
                                        <p:tgtEl>
                                          <p:spTgt spid="14"/>
                                        </p:tgtEl>
                                      </p:cBhvr>
                                    </p:cmd>
                                  </p:childTnLst>
                                </p:cTn>
                              </p:par>
                            </p:childTnLst>
                          </p:cTn>
                        </p:par>
                        <p:par>
                          <p:cTn id="7" fill="hold">
                            <p:stCondLst>
                              <p:cond delay="7062"/>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13"/>
                </p:tgtEl>
              </p:cMediaNode>
            </p:video>
            <p:video>
              <p:cMediaNode vol="80000" mute="1">
                <p:cTn id="11" fill="hold" display="0">
                  <p:stCondLst>
                    <p:cond delay="indefinite"/>
                  </p:stCondLst>
                </p:cTn>
                <p:tgtEl>
                  <p:spTgt spid="14"/>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7" name="Slide Number Placeholder 6"/>
          <p:cNvSpPr>
            <a:spLocks noGrp="1"/>
          </p:cNvSpPr>
          <p:nvPr>
            <p:ph type="sldNum" sz="quarter" idx="12"/>
          </p:nvPr>
        </p:nvSpPr>
        <p:spPr>
          <a:xfrm>
            <a:off x="8737600" y="6400799"/>
            <a:ext cx="2844800" cy="365125"/>
          </a:xfrm>
        </p:spPr>
        <p:txBody>
          <a:bodyPr/>
          <a:lstStyle>
            <a:lvl1pPr algn="r">
              <a:defRPr/>
            </a:lvl1pPr>
          </a:lstStyle>
          <a:p>
            <a:fld id="{B01D9778-10B4-40FB-B4E4-44FA89A86639}" type="slidenum">
              <a:rPr lang="en-US" smtClean="0"/>
              <a:pPr/>
              <a:t>‹#›</a:t>
            </a:fld>
            <a:endParaRPr lang="en-US"/>
          </a:p>
        </p:txBody>
      </p:sp>
      <p:pic>
        <p:nvPicPr>
          <p:cNvPr id="9" name="Picture 8">
            <a:extLst>
              <a:ext uri="{FF2B5EF4-FFF2-40B4-BE49-F238E27FC236}">
                <a16:creationId xmlns:a16="http://schemas.microsoft.com/office/drawing/2014/main" id="{94A9CF0C-7923-49E1-94E1-D5F56375E2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00" y="92075"/>
            <a:ext cx="1171565" cy="781200"/>
          </a:xfrm>
          <a:prstGeom prst="rect">
            <a:avLst/>
          </a:prstGeom>
        </p:spPr>
      </p:pic>
    </p:spTree>
    <p:extLst>
      <p:ext uri="{BB962C8B-B14F-4D97-AF65-F5344CB8AC3E}">
        <p14:creationId xmlns:p14="http://schemas.microsoft.com/office/powerpoint/2010/main" val="25853523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1/11/2023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omments" Target="../comments/comment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ark Avenue Plan Will Reclaim Car Space — But How Much … and for What? –  Streetsblog New York City">
            <a:extLst>
              <a:ext uri="{FF2B5EF4-FFF2-40B4-BE49-F238E27FC236}">
                <a16:creationId xmlns:a16="http://schemas.microsoft.com/office/drawing/2014/main" id="{B757A18D-342A-4867-8E92-D8D606DF0DB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289875">
            <a:off x="7356347" y="2956866"/>
            <a:ext cx="4034846" cy="2956833"/>
          </a:xfrm>
          <a:prstGeom prst="rect">
            <a:avLst/>
          </a:prstGeom>
          <a:solidFill>
            <a:srgbClr val="000000">
              <a:shade val="95000"/>
            </a:srgbClr>
          </a:solidFill>
          <a:ln w="3175" cap="sq">
            <a:noFill/>
            <a:miter lim="800000"/>
          </a:ln>
          <a:effectLst>
            <a:outerShdw blurRad="254000" dist="190500" dir="2700000" sy="90000" algn="bl" rotWithShape="0">
              <a:srgbClr val="000000">
                <a:alpha val="40000"/>
              </a:srgbClr>
            </a:outerShdw>
          </a:effectLst>
        </p:spPr>
      </p:pic>
      <p:sp>
        <p:nvSpPr>
          <p:cNvPr id="2" name="Title 1"/>
          <p:cNvSpPr>
            <a:spLocks noGrp="1"/>
          </p:cNvSpPr>
          <p:nvPr>
            <p:ph type="ctrTitle"/>
          </p:nvPr>
        </p:nvSpPr>
        <p:spPr>
          <a:xfrm>
            <a:off x="781250" y="685800"/>
            <a:ext cx="10629500" cy="2365375"/>
          </a:xfrm>
        </p:spPr>
        <p:txBody>
          <a:bodyPr>
            <a:normAutofit/>
          </a:bodyPr>
          <a:lstStyle/>
          <a:p>
            <a:pPr rtl="0"/>
            <a:r>
              <a:rPr lang="en-US" sz="100" dirty="0">
                <a:solidFill>
                  <a:schemeClr val="tx2">
                    <a:lumMod val="50000"/>
                  </a:schemeClr>
                </a:solidFill>
              </a:rPr>
              <a:t> </a:t>
            </a:r>
            <a:br>
              <a:rPr lang="en-US" sz="1800" dirty="0">
                <a:solidFill>
                  <a:schemeClr val="tx2">
                    <a:lumMod val="50000"/>
                  </a:schemeClr>
                </a:solidFill>
              </a:rPr>
            </a:br>
            <a:r>
              <a:rPr lang="en-US" sz="2400" dirty="0">
                <a:solidFill>
                  <a:schemeClr val="tx2">
                    <a:lumMod val="50000"/>
                  </a:schemeClr>
                </a:solidFill>
              </a:rPr>
              <a:t>Midterm</a:t>
            </a:r>
            <a:r>
              <a:rPr lang="he-IL" sz="2400" dirty="0">
                <a:solidFill>
                  <a:schemeClr val="tx2">
                    <a:lumMod val="50000"/>
                  </a:schemeClr>
                </a:solidFill>
              </a:rPr>
              <a:t> </a:t>
            </a:r>
            <a:r>
              <a:rPr lang="en-US" sz="2400" dirty="0">
                <a:solidFill>
                  <a:schemeClr val="tx2">
                    <a:lumMod val="50000"/>
                  </a:schemeClr>
                </a:solidFill>
              </a:rPr>
              <a:t>Presentation</a:t>
            </a:r>
            <a:br>
              <a:rPr lang="en-US" sz="2400" dirty="0">
                <a:solidFill>
                  <a:schemeClr val="tx2">
                    <a:lumMod val="50000"/>
                  </a:schemeClr>
                </a:solidFill>
              </a:rPr>
            </a:br>
            <a:r>
              <a:rPr lang="en-US" sz="500" dirty="0">
                <a:solidFill>
                  <a:schemeClr val="tx2">
                    <a:lumMod val="50000"/>
                  </a:schemeClr>
                </a:solidFill>
              </a:rPr>
              <a:t> </a:t>
            </a:r>
            <a:br>
              <a:rPr lang="en-US" sz="2000" dirty="0">
                <a:solidFill>
                  <a:schemeClr val="tx2">
                    <a:lumMod val="50000"/>
                  </a:schemeClr>
                </a:solidFill>
              </a:rPr>
            </a:br>
            <a:r>
              <a:rPr lang="en-US" b="1" dirty="0">
                <a:ln w="9525">
                  <a:solidFill>
                    <a:schemeClr val="bg1"/>
                  </a:solidFill>
                  <a:prstDash val="solid"/>
                </a:ln>
                <a:solidFill>
                  <a:schemeClr val="tx2">
                    <a:lumMod val="50000"/>
                  </a:schemeClr>
                </a:solidFill>
                <a:effectLst>
                  <a:outerShdw blurRad="12700" dist="38100" dir="2700000" algn="tl" rotWithShape="0">
                    <a:schemeClr val="bg1">
                      <a:lumMod val="50000"/>
                    </a:schemeClr>
                  </a:outerShdw>
                </a:effectLst>
              </a:rPr>
              <a:t>Characterizing People Activities in Videos of Public Open Spaces</a:t>
            </a:r>
            <a:endParaRPr lang="en-US" dirty="0">
              <a:solidFill>
                <a:schemeClr val="tx2">
                  <a:lumMod val="50000"/>
                </a:schemeClr>
              </a:solidFill>
            </a:endParaRPr>
          </a:p>
        </p:txBody>
      </p:sp>
      <p:sp>
        <p:nvSpPr>
          <p:cNvPr id="3" name="Subtitle 2"/>
          <p:cNvSpPr>
            <a:spLocks noGrp="1"/>
          </p:cNvSpPr>
          <p:nvPr>
            <p:ph type="subTitle" idx="1"/>
          </p:nvPr>
        </p:nvSpPr>
        <p:spPr>
          <a:xfrm>
            <a:off x="1219200" y="2761863"/>
            <a:ext cx="7464954" cy="3505200"/>
          </a:xfrm>
        </p:spPr>
        <p:txBody>
          <a:bodyPr>
            <a:noAutofit/>
          </a:bodyPr>
          <a:lstStyle/>
          <a:p>
            <a:pPr algn="l" rtl="0"/>
            <a:endParaRPr lang="en-US" sz="800" b="1" dirty="0">
              <a:solidFill>
                <a:srgbClr val="002060"/>
              </a:solidFill>
            </a:endParaRPr>
          </a:p>
          <a:p>
            <a:pPr algn="l" rtl="0"/>
            <a:r>
              <a:rPr lang="en-US" sz="2400" b="1" dirty="0">
                <a:solidFill>
                  <a:srgbClr val="002060"/>
                </a:solidFill>
              </a:rPr>
              <a:t>Students:</a:t>
            </a:r>
            <a:r>
              <a:rPr lang="en-US" sz="2400" dirty="0">
                <a:solidFill>
                  <a:srgbClr val="002060"/>
                </a:solidFill>
              </a:rPr>
              <a:t> Adi Levy, Shani Zehavi</a:t>
            </a:r>
          </a:p>
          <a:p>
            <a:pPr algn="l" rtl="0"/>
            <a:r>
              <a:rPr lang="en-US" sz="2400" b="1" dirty="0">
                <a:solidFill>
                  <a:srgbClr val="002060"/>
                </a:solidFill>
              </a:rPr>
              <a:t>Supervisor: </a:t>
            </a:r>
            <a:r>
              <a:rPr lang="en-US" sz="2400" dirty="0">
                <a:solidFill>
                  <a:srgbClr val="002060"/>
                </a:solidFill>
              </a:rPr>
              <a:t>Ori Bryt</a:t>
            </a:r>
          </a:p>
          <a:p>
            <a:pPr algn="l" rtl="0"/>
            <a:r>
              <a:rPr lang="en-US" sz="1200" dirty="0"/>
              <a:t> </a:t>
            </a:r>
            <a:endParaRPr lang="he-IL" sz="1600" dirty="0"/>
          </a:p>
          <a:p>
            <a:pPr algn="l" rtl="0"/>
            <a:r>
              <a:rPr lang="en-US" sz="2000" b="1" dirty="0">
                <a:solidFill>
                  <a:srgbClr val="002060"/>
                </a:solidFill>
                <a:cs typeface="+mj-cs"/>
              </a:rPr>
              <a:t>Semester:  </a:t>
            </a:r>
            <a:r>
              <a:rPr lang="en-US" sz="2000" dirty="0">
                <a:solidFill>
                  <a:srgbClr val="002060"/>
                </a:solidFill>
                <a:cs typeface="+mj-cs"/>
              </a:rPr>
              <a:t>Winter,  2022-23</a:t>
            </a:r>
          </a:p>
          <a:p>
            <a:pPr algn="l" rtl="0"/>
            <a:r>
              <a:rPr lang="en-US" sz="2000" b="1" dirty="0">
                <a:solidFill>
                  <a:srgbClr val="002060"/>
                </a:solidFill>
                <a:cs typeface="+mj-cs"/>
              </a:rPr>
              <a:t>Date:   </a:t>
            </a:r>
            <a:r>
              <a:rPr lang="en-US" sz="2000" dirty="0">
                <a:solidFill>
                  <a:srgbClr val="002060"/>
                </a:solidFill>
                <a:cs typeface="+mj-cs"/>
              </a:rPr>
              <a:t>[12/01/2023] </a:t>
            </a:r>
            <a:endParaRPr lang="en-US" sz="2400" dirty="0">
              <a:solidFill>
                <a:srgbClr val="002060"/>
              </a:solidFill>
            </a:endParaRPr>
          </a:p>
          <a:p>
            <a:pPr algn="l" rtl="0"/>
            <a:r>
              <a:rPr lang="en-US" sz="1600" dirty="0">
                <a:solidFill>
                  <a:srgbClr val="002060"/>
                </a:solidFill>
              </a:rPr>
              <a:t> </a:t>
            </a:r>
          </a:p>
          <a:p>
            <a:pPr algn="l" rtl="0"/>
            <a:r>
              <a:rPr lang="en-US" sz="1800" b="1" dirty="0">
                <a:solidFill>
                  <a:srgbClr val="002060"/>
                </a:solidFill>
              </a:rPr>
              <a:t>In collaboration with: </a:t>
            </a:r>
          </a:p>
          <a:p>
            <a:pPr algn="l" rtl="0"/>
            <a:r>
              <a:rPr lang="en-US" sz="1800" dirty="0">
                <a:solidFill>
                  <a:srgbClr val="002060"/>
                </a:solidFill>
              </a:rPr>
              <a:t>PhD student Shir </a:t>
            </a:r>
            <a:r>
              <a:rPr lang="en-US" sz="1800" dirty="0" err="1">
                <a:solidFill>
                  <a:srgbClr val="002060"/>
                </a:solidFill>
              </a:rPr>
              <a:t>Gravitz</a:t>
            </a:r>
            <a:r>
              <a:rPr lang="en-US" sz="1800" dirty="0">
                <a:solidFill>
                  <a:srgbClr val="002060"/>
                </a:solidFill>
              </a:rPr>
              <a:t>, </a:t>
            </a:r>
          </a:p>
          <a:p>
            <a:pPr algn="l" rtl="0"/>
            <a:r>
              <a:rPr lang="en-US" sz="1800" dirty="0">
                <a:solidFill>
                  <a:srgbClr val="002060"/>
                </a:solidFill>
              </a:rPr>
              <a:t>Supervisors: Prof. </a:t>
            </a:r>
            <a:r>
              <a:rPr lang="en-US" sz="1800" dirty="0" err="1">
                <a:solidFill>
                  <a:srgbClr val="002060"/>
                </a:solidFill>
              </a:rPr>
              <a:t>Pnina</a:t>
            </a:r>
            <a:r>
              <a:rPr lang="en-US" sz="1800" dirty="0">
                <a:solidFill>
                  <a:srgbClr val="002060"/>
                </a:solidFill>
              </a:rPr>
              <a:t> </a:t>
            </a:r>
            <a:r>
              <a:rPr lang="en-US" sz="1800" dirty="0" err="1">
                <a:solidFill>
                  <a:srgbClr val="002060"/>
                </a:solidFill>
              </a:rPr>
              <a:t>Plaut</a:t>
            </a:r>
            <a:r>
              <a:rPr lang="en-US" sz="1800" dirty="0">
                <a:solidFill>
                  <a:srgbClr val="002060"/>
                </a:solidFill>
              </a:rPr>
              <a:t> and  Dr. Dalit </a:t>
            </a:r>
            <a:r>
              <a:rPr lang="en-US" sz="1800" dirty="0" err="1">
                <a:solidFill>
                  <a:srgbClr val="002060"/>
                </a:solidFill>
              </a:rPr>
              <a:t>Shach-Pinsly</a:t>
            </a:r>
            <a:endParaRPr lang="en-US" sz="1800" dirty="0">
              <a:solidFill>
                <a:srgbClr val="002060"/>
              </a:solidFill>
            </a:endParaRPr>
          </a:p>
          <a:p>
            <a:pPr algn="l" rtl="0"/>
            <a:r>
              <a:rPr lang="en-US" sz="1800" dirty="0">
                <a:solidFill>
                  <a:srgbClr val="002060"/>
                </a:solidFill>
              </a:rPr>
              <a:t>Architecture and Urban Planning Faculty, Technion</a:t>
            </a:r>
            <a:endParaRPr lang="he-IL" sz="2400" dirty="0"/>
          </a:p>
          <a:p>
            <a:pPr algn="l" rtl="0"/>
            <a:endParaRPr lang="en-US" sz="2400" dirty="0"/>
          </a:p>
          <a:p>
            <a:pPr algn="l" rtl="0"/>
            <a:endParaRPr lang="en-US" sz="2400" dirty="0"/>
          </a:p>
          <a:p>
            <a:pPr algn="l" rtl="0"/>
            <a:endParaRPr lang="en-US" sz="2400" dirty="0"/>
          </a:p>
          <a:p>
            <a:pPr algn="l" rtl="0"/>
            <a:endParaRPr lang="en-US" sz="2400" dirty="0"/>
          </a:p>
        </p:txBody>
      </p:sp>
    </p:spTree>
    <p:extLst>
      <p:ext uri="{BB962C8B-B14F-4D97-AF65-F5344CB8AC3E}">
        <p14:creationId xmlns:p14="http://schemas.microsoft.com/office/powerpoint/2010/main" val="268507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2BC7E80E-82B5-414C-081D-19D98CD52C99}"/>
              </a:ext>
            </a:extLst>
          </p:cNvPr>
          <p:cNvPicPr>
            <a:picLocks noChangeAspect="1"/>
          </p:cNvPicPr>
          <p:nvPr/>
        </p:nvPicPr>
        <p:blipFill rotWithShape="1">
          <a:blip r:embed="rId3"/>
          <a:srcRect l="7644"/>
          <a:stretch/>
        </p:blipFill>
        <p:spPr>
          <a:xfrm>
            <a:off x="5867400" y="3597819"/>
            <a:ext cx="5791200" cy="2802981"/>
          </a:xfrm>
          <a:prstGeom prst="rect">
            <a:avLst/>
          </a:prstGeom>
        </p:spPr>
      </p:pic>
      <p:sp>
        <p:nvSpPr>
          <p:cNvPr id="2" name="Title 1"/>
          <p:cNvSpPr>
            <a:spLocks noGrp="1"/>
          </p:cNvSpPr>
          <p:nvPr>
            <p:ph type="title"/>
          </p:nvPr>
        </p:nvSpPr>
        <p:spPr/>
        <p:txBody>
          <a:bodyPr>
            <a:normAutofit/>
          </a:bodyPr>
          <a:lstStyle/>
          <a:p>
            <a:r>
              <a:rPr lang="en-US" dirty="0">
                <a:solidFill>
                  <a:srgbClr val="002060"/>
                </a:solidFill>
              </a:rPr>
              <a:t>Gender and Age Recognition</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10</a:t>
            </a:fld>
            <a:endParaRPr lang="en-US"/>
          </a:p>
        </p:txBody>
      </p:sp>
      <p:sp>
        <p:nvSpPr>
          <p:cNvPr id="4" name="AutoShape 2">
            <a:extLst>
              <a:ext uri="{FF2B5EF4-FFF2-40B4-BE49-F238E27FC236}">
                <a16:creationId xmlns:a16="http://schemas.microsoft.com/office/drawing/2014/main" id="{5FF54642-3AD2-4999-9674-D1F0589F06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9" name="Picture 8">
            <a:extLst>
              <a:ext uri="{FF2B5EF4-FFF2-40B4-BE49-F238E27FC236}">
                <a16:creationId xmlns:a16="http://schemas.microsoft.com/office/drawing/2014/main" id="{32FF25BD-111E-4566-9FA8-DD9BB606F084}"/>
              </a:ext>
            </a:extLst>
          </p:cNvPr>
          <p:cNvPicPr>
            <a:picLocks noChangeAspect="1"/>
          </p:cNvPicPr>
          <p:nvPr/>
        </p:nvPicPr>
        <p:blipFill>
          <a:blip r:embed="rId4"/>
          <a:stretch>
            <a:fillRect/>
          </a:stretch>
        </p:blipFill>
        <p:spPr>
          <a:xfrm>
            <a:off x="869270" y="4873912"/>
            <a:ext cx="4662262" cy="1584089"/>
          </a:xfrm>
          <a:prstGeom prst="rect">
            <a:avLst/>
          </a:prstGeom>
        </p:spPr>
      </p:pic>
      <p:sp>
        <p:nvSpPr>
          <p:cNvPr id="8" name="Content Placeholder 2">
            <a:extLst>
              <a:ext uri="{FF2B5EF4-FFF2-40B4-BE49-F238E27FC236}">
                <a16:creationId xmlns:a16="http://schemas.microsoft.com/office/drawing/2014/main" id="{DD26E968-E1D1-E253-A0B4-835B7DF4CAE9}"/>
              </a:ext>
            </a:extLst>
          </p:cNvPr>
          <p:cNvSpPr>
            <a:spLocks noGrp="1"/>
          </p:cNvSpPr>
          <p:nvPr>
            <p:ph idx="1"/>
          </p:nvPr>
        </p:nvSpPr>
        <p:spPr>
          <a:xfrm>
            <a:off x="609600" y="1371600"/>
            <a:ext cx="10972800" cy="4525963"/>
          </a:xfrm>
        </p:spPr>
        <p:txBody>
          <a:bodyPr>
            <a:noAutofit/>
          </a:bodyPr>
          <a:lstStyle/>
          <a:p>
            <a:r>
              <a:rPr lang="en-US" sz="2800" dirty="0">
                <a:solidFill>
                  <a:srgbClr val="002060"/>
                </a:solidFill>
              </a:rPr>
              <a:t>A feature pyramid architecture</a:t>
            </a:r>
          </a:p>
          <a:p>
            <a:pPr lvl="1"/>
            <a:r>
              <a:rPr lang="en-US" sz="2400" dirty="0">
                <a:solidFill>
                  <a:srgbClr val="002060"/>
                </a:solidFill>
              </a:rPr>
              <a:t> enhances the attribute-specific localization at low-levels with high-level semantic guidance</a:t>
            </a:r>
          </a:p>
          <a:p>
            <a:r>
              <a:rPr lang="en-US" sz="2800" dirty="0">
                <a:solidFill>
                  <a:srgbClr val="002060"/>
                </a:solidFill>
              </a:rPr>
              <a:t>Framework – 4 individual prediction vectors (deep supervision manner)</a:t>
            </a:r>
          </a:p>
          <a:p>
            <a:pPr lvl="1"/>
            <a:r>
              <a:rPr lang="en-US" sz="2400" dirty="0">
                <a:solidFill>
                  <a:srgbClr val="002060"/>
                </a:solidFill>
              </a:rPr>
              <a:t>3 ALM groups and </a:t>
            </a:r>
          </a:p>
          <a:p>
            <a:pPr lvl="1"/>
            <a:r>
              <a:rPr lang="en-US" sz="2400" dirty="0">
                <a:solidFill>
                  <a:srgbClr val="002060"/>
                </a:solidFill>
              </a:rPr>
              <a:t>global branch</a:t>
            </a:r>
          </a:p>
          <a:p>
            <a:r>
              <a:rPr lang="en-US" sz="2800" dirty="0">
                <a:solidFill>
                  <a:srgbClr val="002060"/>
                </a:solidFill>
              </a:rPr>
              <a:t>Each ALM serves a single attribute</a:t>
            </a:r>
          </a:p>
        </p:txBody>
      </p:sp>
    </p:spTree>
    <p:extLst>
      <p:ext uri="{BB962C8B-B14F-4D97-AF65-F5344CB8AC3E}">
        <p14:creationId xmlns:p14="http://schemas.microsoft.com/office/powerpoint/2010/main" val="4057487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Gender and Age Recognition</a:t>
            </a:r>
            <a:endParaRPr lang="he-IL" dirty="0">
              <a:solidFill>
                <a:srgbClr val="002060"/>
              </a:solidFill>
            </a:endParaRPr>
          </a:p>
        </p:txBody>
      </p:sp>
      <p:sp>
        <p:nvSpPr>
          <p:cNvPr id="3" name="Content Placeholder 2"/>
          <p:cNvSpPr>
            <a:spLocks noGrp="1"/>
          </p:cNvSpPr>
          <p:nvPr>
            <p:ph idx="1"/>
          </p:nvPr>
        </p:nvSpPr>
        <p:spPr>
          <a:xfrm>
            <a:off x="609600" y="1600201"/>
            <a:ext cx="11353800" cy="4525963"/>
          </a:xfrm>
        </p:spPr>
        <p:txBody>
          <a:bodyPr>
            <a:noAutofit/>
          </a:bodyPr>
          <a:lstStyle/>
          <a:p>
            <a:r>
              <a:rPr lang="en-US" sz="2800" dirty="0">
                <a:solidFill>
                  <a:srgbClr val="002060"/>
                </a:solidFill>
              </a:rPr>
              <a:t>Experimented on known pedestrian attribute datasets</a:t>
            </a:r>
          </a:p>
          <a:p>
            <a:pPr lvl="1"/>
            <a:r>
              <a:rPr lang="en-US" sz="2400" dirty="0">
                <a:solidFill>
                  <a:srgbClr val="002060"/>
                </a:solidFill>
              </a:rPr>
              <a:t> PETA, RAP, and PA-100K</a:t>
            </a:r>
          </a:p>
          <a:p>
            <a:r>
              <a:rPr lang="en-US" sz="2800" dirty="0">
                <a:solidFill>
                  <a:srgbClr val="002060"/>
                </a:solidFill>
              </a:rPr>
              <a:t>Significant improvement over the previous state-of-the-art methods</a:t>
            </a:r>
          </a:p>
          <a:p>
            <a:r>
              <a:rPr lang="en-US" sz="2800" dirty="0">
                <a:solidFill>
                  <a:srgbClr val="002060"/>
                </a:solidFill>
              </a:rPr>
              <a:t>Accuracy of 79.52%</a:t>
            </a:r>
          </a:p>
        </p:txBody>
      </p:sp>
      <p:sp>
        <p:nvSpPr>
          <p:cNvPr id="5" name="Slide Number Placeholder 4"/>
          <p:cNvSpPr>
            <a:spLocks noGrp="1"/>
          </p:cNvSpPr>
          <p:nvPr>
            <p:ph type="sldNum" sz="quarter" idx="12"/>
          </p:nvPr>
        </p:nvSpPr>
        <p:spPr/>
        <p:txBody>
          <a:bodyPr/>
          <a:lstStyle/>
          <a:p>
            <a:fld id="{B01D9778-10B4-40FB-B4E4-44FA89A86639}" type="slidenum">
              <a:rPr lang="en-US" smtClean="0"/>
              <a:pPr/>
              <a:t>11</a:t>
            </a:fld>
            <a:endParaRPr lang="en-US"/>
          </a:p>
        </p:txBody>
      </p:sp>
      <p:pic>
        <p:nvPicPr>
          <p:cNvPr id="9" name="תמונה 8">
            <a:extLst>
              <a:ext uri="{FF2B5EF4-FFF2-40B4-BE49-F238E27FC236}">
                <a16:creationId xmlns:a16="http://schemas.microsoft.com/office/drawing/2014/main" id="{B551C8B6-96A8-696C-A794-5C47ADA60A38}"/>
              </a:ext>
            </a:extLst>
          </p:cNvPr>
          <p:cNvPicPr>
            <a:picLocks noChangeAspect="1"/>
          </p:cNvPicPr>
          <p:nvPr/>
        </p:nvPicPr>
        <p:blipFill>
          <a:blip r:embed="rId3"/>
          <a:stretch>
            <a:fillRect/>
          </a:stretch>
        </p:blipFill>
        <p:spPr>
          <a:xfrm>
            <a:off x="3454401" y="4025381"/>
            <a:ext cx="4966110" cy="2375418"/>
          </a:xfrm>
          <a:prstGeom prst="rect">
            <a:avLst/>
          </a:prstGeom>
        </p:spPr>
      </p:pic>
    </p:spTree>
    <p:extLst>
      <p:ext uri="{BB962C8B-B14F-4D97-AF65-F5344CB8AC3E}">
        <p14:creationId xmlns:p14="http://schemas.microsoft.com/office/powerpoint/2010/main" val="3997719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Action Recognition</a:t>
            </a:r>
            <a:endParaRPr lang="he-IL" dirty="0">
              <a:solidFill>
                <a:srgbClr val="002060"/>
              </a:solidFill>
            </a:endParaRPr>
          </a:p>
        </p:txBody>
      </p:sp>
      <p:sp>
        <p:nvSpPr>
          <p:cNvPr id="3" name="Content Placeholder 2"/>
          <p:cNvSpPr>
            <a:spLocks noGrp="1"/>
          </p:cNvSpPr>
          <p:nvPr>
            <p:ph idx="1"/>
          </p:nvPr>
        </p:nvSpPr>
        <p:spPr>
          <a:xfrm>
            <a:off x="609600" y="1600200"/>
            <a:ext cx="11125200" cy="5165723"/>
          </a:xfrm>
        </p:spPr>
        <p:txBody>
          <a:bodyPr>
            <a:normAutofit/>
          </a:bodyPr>
          <a:lstStyle/>
          <a:p>
            <a:pPr>
              <a:spcAft>
                <a:spcPts val="900"/>
              </a:spcAft>
            </a:pPr>
            <a:r>
              <a:rPr lang="en-US" sz="2800" dirty="0">
                <a:solidFill>
                  <a:srgbClr val="002060"/>
                </a:solidFill>
              </a:rPr>
              <a:t>3D CNN with Late Temporal Modeling [4]</a:t>
            </a:r>
          </a:p>
          <a:p>
            <a:pPr lvl="1">
              <a:spcBef>
                <a:spcPts val="800"/>
              </a:spcBef>
              <a:spcAft>
                <a:spcPts val="800"/>
              </a:spcAft>
            </a:pPr>
            <a:r>
              <a:rPr lang="en-US" sz="2400" dirty="0">
                <a:solidFill>
                  <a:srgbClr val="002060"/>
                </a:solidFill>
              </a:rPr>
              <a:t>The input is first processed by 3D convolutional layers to extract spatial features</a:t>
            </a:r>
          </a:p>
          <a:p>
            <a:pPr lvl="1">
              <a:spcBef>
                <a:spcPts val="800"/>
              </a:spcBef>
              <a:spcAft>
                <a:spcPts val="800"/>
              </a:spcAft>
            </a:pPr>
            <a:r>
              <a:rPr lang="en-US" sz="2400" dirty="0">
                <a:solidFill>
                  <a:srgbClr val="002060"/>
                </a:solidFill>
              </a:rPr>
              <a:t>Then it is fed into layers that incorporate temporal information</a:t>
            </a:r>
          </a:p>
          <a:p>
            <a:pPr lvl="1">
              <a:spcBef>
                <a:spcPts val="800"/>
              </a:spcBef>
              <a:spcAft>
                <a:spcPts val="800"/>
              </a:spcAft>
            </a:pPr>
            <a:r>
              <a:rPr lang="en-US" sz="2400" dirty="0">
                <a:solidFill>
                  <a:srgbClr val="002060"/>
                </a:solidFill>
              </a:rPr>
              <a:t>Temporal modeling with ‘Bidirectional Encoder Repetitions from Transformers’ layer</a:t>
            </a:r>
          </a:p>
        </p:txBody>
      </p:sp>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grpSp>
        <p:nvGrpSpPr>
          <p:cNvPr id="24" name="Group 23">
            <a:extLst>
              <a:ext uri="{FF2B5EF4-FFF2-40B4-BE49-F238E27FC236}">
                <a16:creationId xmlns:a16="http://schemas.microsoft.com/office/drawing/2014/main" id="{AC764663-9A6E-493E-B5D0-A79316552B2F}"/>
              </a:ext>
            </a:extLst>
          </p:cNvPr>
          <p:cNvGrpSpPr/>
          <p:nvPr/>
        </p:nvGrpSpPr>
        <p:grpSpPr>
          <a:xfrm>
            <a:off x="3200400" y="4204832"/>
            <a:ext cx="5537200" cy="2251970"/>
            <a:chOff x="3333021" y="3628157"/>
            <a:chExt cx="5525958" cy="2197517"/>
          </a:xfrm>
        </p:grpSpPr>
        <p:grpSp>
          <p:nvGrpSpPr>
            <p:cNvPr id="21" name="Group 20">
              <a:extLst>
                <a:ext uri="{FF2B5EF4-FFF2-40B4-BE49-F238E27FC236}">
                  <a16:creationId xmlns:a16="http://schemas.microsoft.com/office/drawing/2014/main" id="{357385BE-47EB-494E-A4B9-03EAAF2473AE}"/>
                </a:ext>
              </a:extLst>
            </p:cNvPr>
            <p:cNvGrpSpPr/>
            <p:nvPr/>
          </p:nvGrpSpPr>
          <p:grpSpPr>
            <a:xfrm>
              <a:off x="3333021" y="3628157"/>
              <a:ext cx="5525958" cy="1787574"/>
              <a:chOff x="1219200" y="3863182"/>
              <a:chExt cx="5768715" cy="2127712"/>
            </a:xfrm>
          </p:grpSpPr>
          <p:cxnSp>
            <p:nvCxnSpPr>
              <p:cNvPr id="11" name="Straight Arrow Connector 10">
                <a:extLst>
                  <a:ext uri="{FF2B5EF4-FFF2-40B4-BE49-F238E27FC236}">
                    <a16:creationId xmlns:a16="http://schemas.microsoft.com/office/drawing/2014/main" id="{70D2FCE1-8B3A-4304-B914-A0C73EC76F49}"/>
                  </a:ext>
                </a:extLst>
              </p:cNvPr>
              <p:cNvCxnSpPr>
                <a:stCxn id="4" idx="3"/>
                <a:endCxn id="7" idx="1"/>
              </p:cNvCxnSpPr>
              <p:nvPr/>
            </p:nvCxnSpPr>
            <p:spPr>
              <a:xfrm>
                <a:off x="2743200" y="4484025"/>
                <a:ext cx="60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88D732E-6C1B-4329-86C3-93421AF960C1}"/>
                  </a:ext>
                </a:extLst>
              </p:cNvPr>
              <p:cNvCxnSpPr>
                <a:cxnSpLocks/>
                <a:stCxn id="7" idx="3"/>
                <a:endCxn id="10" idx="1"/>
              </p:cNvCxnSpPr>
              <p:nvPr/>
            </p:nvCxnSpPr>
            <p:spPr>
              <a:xfrm>
                <a:off x="4876800" y="4484025"/>
                <a:ext cx="5871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5A973D5F-C5FC-493E-8339-949ACC138B99}"/>
                  </a:ext>
                </a:extLst>
              </p:cNvPr>
              <p:cNvGrpSpPr/>
              <p:nvPr/>
            </p:nvGrpSpPr>
            <p:grpSpPr>
              <a:xfrm>
                <a:off x="1219200" y="3863182"/>
                <a:ext cx="5768715" cy="2127712"/>
                <a:chOff x="1219200" y="3863182"/>
                <a:chExt cx="5768715" cy="2127712"/>
              </a:xfrm>
            </p:grpSpPr>
            <p:sp>
              <p:nvSpPr>
                <p:cNvPr id="4" name="Rectangle 3">
                  <a:extLst>
                    <a:ext uri="{FF2B5EF4-FFF2-40B4-BE49-F238E27FC236}">
                      <a16:creationId xmlns:a16="http://schemas.microsoft.com/office/drawing/2014/main" id="{0B44364D-7A33-456E-A707-6AF72A59B870}"/>
                    </a:ext>
                  </a:extLst>
                </p:cNvPr>
                <p:cNvSpPr/>
                <p:nvPr/>
              </p:nvSpPr>
              <p:spPr>
                <a:xfrm>
                  <a:off x="1219200" y="4026825"/>
                  <a:ext cx="1524000"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3D Conv layers</a:t>
                  </a:r>
                  <a:endParaRPr lang="en-IL" dirty="0"/>
                </a:p>
              </p:txBody>
            </p:sp>
            <p:sp>
              <p:nvSpPr>
                <p:cNvPr id="7" name="Rectangle 6">
                  <a:extLst>
                    <a:ext uri="{FF2B5EF4-FFF2-40B4-BE49-F238E27FC236}">
                      <a16:creationId xmlns:a16="http://schemas.microsoft.com/office/drawing/2014/main" id="{E4728E46-F9D9-4378-B7E2-6AF7FDFB6C04}"/>
                    </a:ext>
                  </a:extLst>
                </p:cNvPr>
                <p:cNvSpPr/>
                <p:nvPr/>
              </p:nvSpPr>
              <p:spPr>
                <a:xfrm>
                  <a:off x="3352800" y="4026825"/>
                  <a:ext cx="1524000"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TGAP layer</a:t>
                  </a:r>
                  <a:endParaRPr lang="en-IL" dirty="0"/>
                </a:p>
              </p:txBody>
            </p:sp>
            <p:sp>
              <p:nvSpPr>
                <p:cNvPr id="9" name="Rectangle 8">
                  <a:extLst>
                    <a:ext uri="{FF2B5EF4-FFF2-40B4-BE49-F238E27FC236}">
                      <a16:creationId xmlns:a16="http://schemas.microsoft.com/office/drawing/2014/main" id="{7FE86894-0F69-46F9-A8EB-0B20BA3B0D1C}"/>
                    </a:ext>
                  </a:extLst>
                </p:cNvPr>
                <p:cNvSpPr/>
                <p:nvPr/>
              </p:nvSpPr>
              <p:spPr>
                <a:xfrm>
                  <a:off x="3352800" y="5076494"/>
                  <a:ext cx="1524000"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BERT layer</a:t>
                  </a:r>
                  <a:endParaRPr lang="en-IL" dirty="0"/>
                </a:p>
              </p:txBody>
            </p:sp>
            <p:sp>
              <p:nvSpPr>
                <p:cNvPr id="10" name="Rectangle 9">
                  <a:extLst>
                    <a:ext uri="{FF2B5EF4-FFF2-40B4-BE49-F238E27FC236}">
                      <a16:creationId xmlns:a16="http://schemas.microsoft.com/office/drawing/2014/main" id="{F857CC2B-89DD-49F2-8C34-9DFE250BFDD3}"/>
                    </a:ext>
                  </a:extLst>
                </p:cNvPr>
                <p:cNvSpPr/>
                <p:nvPr/>
              </p:nvSpPr>
              <p:spPr>
                <a:xfrm>
                  <a:off x="5463915" y="4026825"/>
                  <a:ext cx="1524000"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FC layer</a:t>
                  </a:r>
                  <a:endParaRPr lang="en-IL" dirty="0"/>
                </a:p>
              </p:txBody>
            </p:sp>
            <p:cxnSp>
              <p:nvCxnSpPr>
                <p:cNvPr id="17" name="Straight Connector 16">
                  <a:extLst>
                    <a:ext uri="{FF2B5EF4-FFF2-40B4-BE49-F238E27FC236}">
                      <a16:creationId xmlns:a16="http://schemas.microsoft.com/office/drawing/2014/main" id="{5C00CB53-734B-44C0-A7E2-DC1329BB8EB2}"/>
                    </a:ext>
                  </a:extLst>
                </p:cNvPr>
                <p:cNvCxnSpPr/>
                <p:nvPr/>
              </p:nvCxnSpPr>
              <p:spPr>
                <a:xfrm>
                  <a:off x="3048000" y="3863182"/>
                  <a:ext cx="2122357" cy="107804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2" name="TextBox 21">
              <a:extLst>
                <a:ext uri="{FF2B5EF4-FFF2-40B4-BE49-F238E27FC236}">
                  <a16:creationId xmlns:a16="http://schemas.microsoft.com/office/drawing/2014/main" id="{8D88E8AE-37E2-4886-97E6-1AD39287A13D}"/>
                </a:ext>
              </a:extLst>
            </p:cNvPr>
            <p:cNvSpPr txBox="1"/>
            <p:nvPr/>
          </p:nvSpPr>
          <p:spPr>
            <a:xfrm>
              <a:off x="3484392" y="4533863"/>
              <a:ext cx="1459868" cy="369332"/>
            </a:xfrm>
            <a:prstGeom prst="rect">
              <a:avLst/>
            </a:prstGeom>
            <a:noFill/>
          </p:spPr>
          <p:txBody>
            <a:bodyPr wrap="square" rtlCol="0">
              <a:spAutoFit/>
            </a:bodyPr>
            <a:lstStyle/>
            <a:p>
              <a:r>
                <a:rPr lang="en-US" dirty="0">
                  <a:solidFill>
                    <a:srgbClr val="00B0F0"/>
                  </a:solidFill>
                </a:rPr>
                <a:t>Spatial info</a:t>
              </a:r>
              <a:endParaRPr lang="en-IL" dirty="0">
                <a:solidFill>
                  <a:srgbClr val="00B0F0"/>
                </a:solidFill>
              </a:endParaRPr>
            </a:p>
          </p:txBody>
        </p:sp>
        <p:sp>
          <p:nvSpPr>
            <p:cNvPr id="23" name="TextBox 22">
              <a:extLst>
                <a:ext uri="{FF2B5EF4-FFF2-40B4-BE49-F238E27FC236}">
                  <a16:creationId xmlns:a16="http://schemas.microsoft.com/office/drawing/2014/main" id="{A144E0DE-4116-4147-B596-3092A74E7492}"/>
                </a:ext>
              </a:extLst>
            </p:cNvPr>
            <p:cNvSpPr txBox="1"/>
            <p:nvPr/>
          </p:nvSpPr>
          <p:spPr>
            <a:xfrm>
              <a:off x="5380584" y="5415732"/>
              <a:ext cx="2033045" cy="409942"/>
            </a:xfrm>
            <a:prstGeom prst="rect">
              <a:avLst/>
            </a:prstGeom>
            <a:noFill/>
          </p:spPr>
          <p:txBody>
            <a:bodyPr wrap="square" rtlCol="0">
              <a:spAutoFit/>
            </a:bodyPr>
            <a:lstStyle/>
            <a:p>
              <a:r>
                <a:rPr lang="en-US" dirty="0">
                  <a:solidFill>
                    <a:srgbClr val="00B0F0"/>
                  </a:solidFill>
                </a:rPr>
                <a:t>Temporal info</a:t>
              </a:r>
              <a:endParaRPr lang="en-IL" dirty="0">
                <a:solidFill>
                  <a:srgbClr val="00B0F0"/>
                </a:solidFill>
              </a:endParaRPr>
            </a:p>
          </p:txBody>
        </p:sp>
      </p:grpSp>
    </p:spTree>
    <p:extLst>
      <p:ext uri="{BB962C8B-B14F-4D97-AF65-F5344CB8AC3E}">
        <p14:creationId xmlns:p14="http://schemas.microsoft.com/office/powerpoint/2010/main" val="236690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Action Recognition</a:t>
            </a:r>
            <a:endParaRPr lang="he-IL" dirty="0">
              <a:solidFill>
                <a:srgbClr val="002060"/>
              </a:solidFill>
            </a:endParaRPr>
          </a:p>
        </p:txBody>
      </p:sp>
      <p:sp>
        <p:nvSpPr>
          <p:cNvPr id="3" name="Content Placeholder 2"/>
          <p:cNvSpPr>
            <a:spLocks noGrp="1"/>
          </p:cNvSpPr>
          <p:nvPr>
            <p:ph idx="1"/>
          </p:nvPr>
        </p:nvSpPr>
        <p:spPr>
          <a:xfrm>
            <a:off x="609600" y="1600200"/>
            <a:ext cx="10591800" cy="5165723"/>
          </a:xfrm>
        </p:spPr>
        <p:txBody>
          <a:bodyPr>
            <a:normAutofit/>
          </a:bodyPr>
          <a:lstStyle/>
          <a:p>
            <a:pPr>
              <a:spcAft>
                <a:spcPts val="600"/>
              </a:spcAft>
            </a:pPr>
            <a:r>
              <a:rPr lang="en-US" sz="2800" dirty="0">
                <a:solidFill>
                  <a:srgbClr val="002060"/>
                </a:solidFill>
              </a:rPr>
              <a:t>BERT layer</a:t>
            </a:r>
          </a:p>
          <a:p>
            <a:pPr lvl="1">
              <a:spcAft>
                <a:spcPts val="600"/>
              </a:spcAft>
            </a:pPr>
            <a:r>
              <a:rPr lang="en-US" sz="2400" dirty="0">
                <a:solidFill>
                  <a:srgbClr val="002060"/>
                </a:solidFill>
              </a:rPr>
              <a:t>Attention mechanism</a:t>
            </a:r>
          </a:p>
          <a:p>
            <a:pPr lvl="1">
              <a:spcAft>
                <a:spcPts val="600"/>
              </a:spcAft>
            </a:pPr>
            <a:r>
              <a:rPr lang="en-US" sz="2400" dirty="0">
                <a:solidFill>
                  <a:srgbClr val="002060"/>
                </a:solidFill>
              </a:rPr>
              <a:t>Pre-trained transformer-based neural network model</a:t>
            </a:r>
          </a:p>
          <a:p>
            <a:pPr lvl="1">
              <a:spcAft>
                <a:spcPts val="600"/>
              </a:spcAft>
            </a:pPr>
            <a:r>
              <a:rPr lang="en-US" sz="2400" dirty="0">
                <a:solidFill>
                  <a:srgbClr val="002060"/>
                </a:solidFill>
              </a:rPr>
              <a:t>Positional encoding</a:t>
            </a:r>
          </a:p>
        </p:txBody>
      </p:sp>
      <p:sp>
        <p:nvSpPr>
          <p:cNvPr id="5" name="Slide Number Placeholder 4"/>
          <p:cNvSpPr>
            <a:spLocks noGrp="1"/>
          </p:cNvSpPr>
          <p:nvPr>
            <p:ph type="sldNum" sz="quarter" idx="12"/>
          </p:nvPr>
        </p:nvSpPr>
        <p:spPr/>
        <p:txBody>
          <a:bodyPr/>
          <a:lstStyle/>
          <a:p>
            <a:fld id="{B01D9778-10B4-40FB-B4E4-44FA89A86639}" type="slidenum">
              <a:rPr lang="en-US" smtClean="0"/>
              <a:pPr/>
              <a:t>13</a:t>
            </a:fld>
            <a:endParaRPr lang="en-US"/>
          </a:p>
        </p:txBody>
      </p:sp>
      <p:pic>
        <p:nvPicPr>
          <p:cNvPr id="18" name="Picture 17">
            <a:extLst>
              <a:ext uri="{FF2B5EF4-FFF2-40B4-BE49-F238E27FC236}">
                <a16:creationId xmlns:a16="http://schemas.microsoft.com/office/drawing/2014/main" id="{B71B5532-E6B2-4F3F-A767-A99BC7E42BB8}"/>
              </a:ext>
            </a:extLst>
          </p:cNvPr>
          <p:cNvPicPr>
            <a:picLocks noChangeAspect="1"/>
          </p:cNvPicPr>
          <p:nvPr/>
        </p:nvPicPr>
        <p:blipFill>
          <a:blip r:embed="rId3"/>
          <a:stretch>
            <a:fillRect/>
          </a:stretch>
        </p:blipFill>
        <p:spPr>
          <a:xfrm>
            <a:off x="4191000" y="3673534"/>
            <a:ext cx="6324600" cy="3109595"/>
          </a:xfrm>
          <a:prstGeom prst="rect">
            <a:avLst/>
          </a:prstGeom>
        </p:spPr>
      </p:pic>
    </p:spTree>
    <p:extLst>
      <p:ext uri="{BB962C8B-B14F-4D97-AF65-F5344CB8AC3E}">
        <p14:creationId xmlns:p14="http://schemas.microsoft.com/office/powerpoint/2010/main" val="26398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Action Recognition</a:t>
            </a:r>
            <a:endParaRPr lang="he-IL" dirty="0">
              <a:solidFill>
                <a:srgbClr val="002060"/>
              </a:solidFill>
            </a:endParaRPr>
          </a:p>
        </p:txBody>
      </p:sp>
      <p:sp>
        <p:nvSpPr>
          <p:cNvPr id="3" name="Content Placeholder 2"/>
          <p:cNvSpPr>
            <a:spLocks noGrp="1"/>
          </p:cNvSpPr>
          <p:nvPr>
            <p:ph idx="1"/>
          </p:nvPr>
        </p:nvSpPr>
        <p:spPr/>
        <p:txBody>
          <a:bodyPr>
            <a:normAutofit/>
          </a:bodyPr>
          <a:lstStyle/>
          <a:p>
            <a:pPr>
              <a:spcAft>
                <a:spcPts val="600"/>
              </a:spcAft>
            </a:pPr>
            <a:r>
              <a:rPr lang="en-US" sz="2800" dirty="0">
                <a:solidFill>
                  <a:srgbClr val="002060"/>
                </a:solidFill>
              </a:rPr>
              <a:t>Categorizes up to 1,000 different actions</a:t>
            </a:r>
          </a:p>
          <a:p>
            <a:pPr>
              <a:spcAft>
                <a:spcPts val="600"/>
              </a:spcAft>
            </a:pPr>
            <a:r>
              <a:rPr lang="en-US" sz="2800" dirty="0">
                <a:solidFill>
                  <a:srgbClr val="002060"/>
                </a:solidFill>
              </a:rPr>
              <a:t>Pre-trained on different datasets</a:t>
            </a:r>
          </a:p>
          <a:p>
            <a:pPr lvl="1">
              <a:spcAft>
                <a:spcPts val="600"/>
              </a:spcAft>
            </a:pPr>
            <a:r>
              <a:rPr lang="en-US" sz="2400" dirty="0">
                <a:solidFill>
                  <a:srgbClr val="002060"/>
                </a:solidFill>
              </a:rPr>
              <a:t>HMDB51, UFC101, IG65M, Kinetics400</a:t>
            </a:r>
          </a:p>
          <a:p>
            <a:pPr>
              <a:spcAft>
                <a:spcPts val="600"/>
              </a:spcAft>
            </a:pPr>
            <a:r>
              <a:rPr lang="en-US" sz="2800" dirty="0">
                <a:solidFill>
                  <a:srgbClr val="002060"/>
                </a:solidFill>
              </a:rPr>
              <a:t>Accuracy of 85% – 98%</a:t>
            </a:r>
          </a:p>
        </p:txBody>
      </p:sp>
      <p:sp>
        <p:nvSpPr>
          <p:cNvPr id="5" name="Slide Number Placeholder 4"/>
          <p:cNvSpPr>
            <a:spLocks noGrp="1"/>
          </p:cNvSpPr>
          <p:nvPr>
            <p:ph type="sldNum" sz="quarter" idx="12"/>
          </p:nvPr>
        </p:nvSpPr>
        <p:spPr/>
        <p:txBody>
          <a:bodyPr/>
          <a:lstStyle/>
          <a:p>
            <a:fld id="{B01D9778-10B4-40FB-B4E4-44FA89A86639}" type="slidenum">
              <a:rPr lang="en-US" smtClean="0"/>
              <a:pPr/>
              <a:t>14</a:t>
            </a:fld>
            <a:endParaRPr lang="en-US"/>
          </a:p>
        </p:txBody>
      </p:sp>
      <p:pic>
        <p:nvPicPr>
          <p:cNvPr id="7" name="Picture 6">
            <a:extLst>
              <a:ext uri="{FF2B5EF4-FFF2-40B4-BE49-F238E27FC236}">
                <a16:creationId xmlns:a16="http://schemas.microsoft.com/office/drawing/2014/main" id="{436BC862-218D-4832-9661-FBAB394F658B}"/>
              </a:ext>
            </a:extLst>
          </p:cNvPr>
          <p:cNvPicPr>
            <a:picLocks noChangeAspect="1"/>
          </p:cNvPicPr>
          <p:nvPr/>
        </p:nvPicPr>
        <p:blipFill rotWithShape="1">
          <a:blip r:embed="rId3"/>
          <a:srcRect l="20032" b="3009"/>
          <a:stretch/>
        </p:blipFill>
        <p:spPr>
          <a:xfrm>
            <a:off x="2964249" y="3969151"/>
            <a:ext cx="6263502" cy="2339576"/>
          </a:xfrm>
          <a:prstGeom prst="rect">
            <a:avLst/>
          </a:prstGeom>
        </p:spPr>
      </p:pic>
    </p:spTree>
    <p:extLst>
      <p:ext uri="{BB962C8B-B14F-4D97-AF65-F5344CB8AC3E}">
        <p14:creationId xmlns:p14="http://schemas.microsoft.com/office/powerpoint/2010/main" val="3379126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Our Data</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sz="2800" dirty="0">
                <a:solidFill>
                  <a:srgbClr val="002060"/>
                </a:solidFill>
              </a:rPr>
              <a:t>Our data footages are taken from cameras across public spaces in Or Yehuda</a:t>
            </a:r>
          </a:p>
          <a:p>
            <a:pPr marL="0" indent="0">
              <a:buNone/>
            </a:pPr>
            <a:endParaRPr lang="en-US" dirty="0">
              <a:solidFill>
                <a:srgbClr val="002060"/>
              </a:solidFill>
            </a:endParaRPr>
          </a:p>
          <a:p>
            <a:pPr lvl="1"/>
            <a:endParaRPr lang="en-US" dirty="0">
              <a:solidFill>
                <a:srgbClr val="002060"/>
              </a:solidFill>
            </a:endParaRPr>
          </a:p>
          <a:p>
            <a:pPr marL="0" indent="0">
              <a:buNone/>
            </a:pPr>
            <a:r>
              <a:rPr lang="en-US" dirty="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15</a:t>
            </a:fld>
            <a:endParaRPr lang="en-US"/>
          </a:p>
        </p:txBody>
      </p:sp>
      <p:pic>
        <p:nvPicPr>
          <p:cNvPr id="8" name="Picture 7">
            <a:extLst>
              <a:ext uri="{FF2B5EF4-FFF2-40B4-BE49-F238E27FC236}">
                <a16:creationId xmlns:a16="http://schemas.microsoft.com/office/drawing/2014/main" id="{D6C2DAAA-2892-4B75-890F-2374618E20E9}"/>
              </a:ext>
            </a:extLst>
          </p:cNvPr>
          <p:cNvPicPr>
            <a:picLocks noChangeAspect="1"/>
          </p:cNvPicPr>
          <p:nvPr/>
        </p:nvPicPr>
        <p:blipFill>
          <a:blip r:embed="rId3"/>
          <a:stretch>
            <a:fillRect/>
          </a:stretch>
        </p:blipFill>
        <p:spPr>
          <a:xfrm>
            <a:off x="2667000" y="2886334"/>
            <a:ext cx="6858000" cy="3514465"/>
          </a:xfrm>
          <a:prstGeom prst="rect">
            <a:avLst/>
          </a:prstGeom>
        </p:spPr>
      </p:pic>
      <p:pic>
        <p:nvPicPr>
          <p:cNvPr id="12" name="Picture 11">
            <a:extLst>
              <a:ext uri="{FF2B5EF4-FFF2-40B4-BE49-F238E27FC236}">
                <a16:creationId xmlns:a16="http://schemas.microsoft.com/office/drawing/2014/main" id="{E12FD59E-56FB-43F8-BD39-4B18147DEFE4}"/>
              </a:ext>
            </a:extLst>
          </p:cNvPr>
          <p:cNvPicPr>
            <a:picLocks noChangeAspect="1"/>
          </p:cNvPicPr>
          <p:nvPr/>
        </p:nvPicPr>
        <p:blipFill>
          <a:blip r:embed="rId4"/>
          <a:stretch>
            <a:fillRect/>
          </a:stretch>
        </p:blipFill>
        <p:spPr>
          <a:xfrm rot="1741385">
            <a:off x="9359788" y="4000329"/>
            <a:ext cx="1600423" cy="2000529"/>
          </a:xfrm>
          <a:prstGeom prst="rect">
            <a:avLst/>
          </a:prstGeom>
        </p:spPr>
      </p:pic>
      <p:pic>
        <p:nvPicPr>
          <p:cNvPr id="14" name="Picture 13">
            <a:extLst>
              <a:ext uri="{FF2B5EF4-FFF2-40B4-BE49-F238E27FC236}">
                <a16:creationId xmlns:a16="http://schemas.microsoft.com/office/drawing/2014/main" id="{31296ECC-633D-43F9-9D6B-C8CC9E5922D0}"/>
              </a:ext>
            </a:extLst>
          </p:cNvPr>
          <p:cNvPicPr>
            <a:picLocks noChangeAspect="1"/>
          </p:cNvPicPr>
          <p:nvPr/>
        </p:nvPicPr>
        <p:blipFill>
          <a:blip r:embed="rId5"/>
          <a:stretch>
            <a:fillRect/>
          </a:stretch>
        </p:blipFill>
        <p:spPr>
          <a:xfrm rot="21277776">
            <a:off x="854835" y="3774237"/>
            <a:ext cx="2591162" cy="2105319"/>
          </a:xfrm>
          <a:prstGeom prst="rect">
            <a:avLst/>
          </a:prstGeom>
        </p:spPr>
      </p:pic>
    </p:spTree>
    <p:extLst>
      <p:ext uri="{BB962C8B-B14F-4D97-AF65-F5344CB8AC3E}">
        <p14:creationId xmlns:p14="http://schemas.microsoft.com/office/powerpoint/2010/main" val="2698853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Our Solution – Block Diagram</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16</a:t>
            </a:fld>
            <a:endParaRPr lang="en-US"/>
          </a:p>
        </p:txBody>
      </p:sp>
      <p:sp>
        <p:nvSpPr>
          <p:cNvPr id="7" name="Rectangle: Rounded Corners 6">
            <a:extLst>
              <a:ext uri="{FF2B5EF4-FFF2-40B4-BE49-F238E27FC236}">
                <a16:creationId xmlns:a16="http://schemas.microsoft.com/office/drawing/2014/main" id="{F93AB696-E576-4F46-B657-518F58DD5FE2}"/>
              </a:ext>
            </a:extLst>
          </p:cNvPr>
          <p:cNvSpPr/>
          <p:nvPr/>
        </p:nvSpPr>
        <p:spPr>
          <a:xfrm>
            <a:off x="2026081" y="3495659"/>
            <a:ext cx="1756303" cy="1146880"/>
          </a:xfrm>
          <a:prstGeom prst="roundRect">
            <a:avLst/>
          </a:prstGeom>
          <a:solidFill>
            <a:schemeClr val="tx2">
              <a:lumMod val="60000"/>
              <a:lumOff val="40000"/>
            </a:schemeClr>
          </a:solidFill>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Pedestrian detection</a:t>
            </a:r>
            <a:endParaRPr lang="en-IL" dirty="0"/>
          </a:p>
        </p:txBody>
      </p:sp>
      <p:cxnSp>
        <p:nvCxnSpPr>
          <p:cNvPr id="8" name="Straight Arrow Connector 7">
            <a:extLst>
              <a:ext uri="{FF2B5EF4-FFF2-40B4-BE49-F238E27FC236}">
                <a16:creationId xmlns:a16="http://schemas.microsoft.com/office/drawing/2014/main" id="{5291ABDB-B800-4FA2-8505-A2B9D9C5A869}"/>
              </a:ext>
            </a:extLst>
          </p:cNvPr>
          <p:cNvCxnSpPr>
            <a:cxnSpLocks/>
            <a:endCxn id="7" idx="0"/>
          </p:cNvCxnSpPr>
          <p:nvPr/>
        </p:nvCxnSpPr>
        <p:spPr>
          <a:xfrm>
            <a:off x="2899520" y="2941893"/>
            <a:ext cx="4712" cy="553767"/>
          </a:xfrm>
          <a:prstGeom prst="straightConnector1">
            <a:avLst/>
          </a:prstGeom>
          <a:solidFill>
            <a:schemeClr val="tx2">
              <a:lumMod val="60000"/>
              <a:lumOff val="40000"/>
            </a:schemeClr>
          </a:solidFill>
          <a:ln>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sp>
        <p:nvSpPr>
          <p:cNvPr id="9" name="TextBox 8">
            <a:extLst>
              <a:ext uri="{FF2B5EF4-FFF2-40B4-BE49-F238E27FC236}">
                <a16:creationId xmlns:a16="http://schemas.microsoft.com/office/drawing/2014/main" id="{C8887084-171C-4331-8882-364454C2EDE5}"/>
              </a:ext>
            </a:extLst>
          </p:cNvPr>
          <p:cNvSpPr txBox="1"/>
          <p:nvPr/>
        </p:nvSpPr>
        <p:spPr>
          <a:xfrm>
            <a:off x="2134022" y="3042040"/>
            <a:ext cx="1209286" cy="333800"/>
          </a:xfrm>
          <a:prstGeom prst="rect">
            <a:avLst/>
          </a:prstGeom>
          <a:noFill/>
          <a:ln>
            <a:noFill/>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t>frame</a:t>
            </a:r>
            <a:endParaRPr lang="en-IL" dirty="0"/>
          </a:p>
        </p:txBody>
      </p:sp>
      <p:sp>
        <p:nvSpPr>
          <p:cNvPr id="10" name="Rectangle: Rounded Corners 9">
            <a:extLst>
              <a:ext uri="{FF2B5EF4-FFF2-40B4-BE49-F238E27FC236}">
                <a16:creationId xmlns:a16="http://schemas.microsoft.com/office/drawing/2014/main" id="{06B396FD-D08C-421D-B7C8-FDA520B3E726}"/>
              </a:ext>
            </a:extLst>
          </p:cNvPr>
          <p:cNvSpPr/>
          <p:nvPr/>
        </p:nvSpPr>
        <p:spPr>
          <a:xfrm>
            <a:off x="5520422" y="1480886"/>
            <a:ext cx="1756303" cy="1146880"/>
          </a:xfrm>
          <a:prstGeom prst="roundRect">
            <a:avLst/>
          </a:prstGeom>
          <a:solidFill>
            <a:schemeClr val="tx2">
              <a:lumMod val="60000"/>
              <a:lumOff val="40000"/>
            </a:schemeClr>
          </a:solidFill>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Gender detection</a:t>
            </a:r>
            <a:endParaRPr lang="en-IL" dirty="0"/>
          </a:p>
        </p:txBody>
      </p:sp>
      <p:sp>
        <p:nvSpPr>
          <p:cNvPr id="11" name="Rectangle: Rounded Corners 10">
            <a:extLst>
              <a:ext uri="{FF2B5EF4-FFF2-40B4-BE49-F238E27FC236}">
                <a16:creationId xmlns:a16="http://schemas.microsoft.com/office/drawing/2014/main" id="{4124AFA3-D5DC-43CC-9222-D98F88079334}"/>
              </a:ext>
            </a:extLst>
          </p:cNvPr>
          <p:cNvSpPr/>
          <p:nvPr/>
        </p:nvSpPr>
        <p:spPr>
          <a:xfrm>
            <a:off x="5520422" y="2774993"/>
            <a:ext cx="1756303" cy="1146880"/>
          </a:xfrm>
          <a:prstGeom prst="roundRect">
            <a:avLst/>
          </a:prstGeom>
          <a:solidFill>
            <a:schemeClr val="tx2">
              <a:lumMod val="60000"/>
              <a:lumOff val="40000"/>
            </a:schemeClr>
          </a:solidFill>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Action recognition</a:t>
            </a:r>
            <a:endParaRPr lang="en-IL" dirty="0"/>
          </a:p>
        </p:txBody>
      </p:sp>
      <p:sp>
        <p:nvSpPr>
          <p:cNvPr id="12" name="Rectangle: Rounded Corners 11">
            <a:extLst>
              <a:ext uri="{FF2B5EF4-FFF2-40B4-BE49-F238E27FC236}">
                <a16:creationId xmlns:a16="http://schemas.microsoft.com/office/drawing/2014/main" id="{5F8A92E5-C3F1-42E4-990B-983D1CF259E3}"/>
              </a:ext>
            </a:extLst>
          </p:cNvPr>
          <p:cNvSpPr/>
          <p:nvPr/>
        </p:nvSpPr>
        <p:spPr>
          <a:xfrm>
            <a:off x="5520422" y="4069099"/>
            <a:ext cx="1756303" cy="1146880"/>
          </a:xfrm>
          <a:prstGeom prst="roundRect">
            <a:avLst/>
          </a:prstGeom>
          <a:solidFill>
            <a:schemeClr val="tx2">
              <a:lumMod val="60000"/>
              <a:lumOff val="40000"/>
            </a:schemeClr>
          </a:solidFill>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Age detection</a:t>
            </a:r>
            <a:endParaRPr lang="en-IL" dirty="0"/>
          </a:p>
        </p:txBody>
      </p:sp>
      <p:sp>
        <p:nvSpPr>
          <p:cNvPr id="13" name="Rectangle: Rounded Corners 12">
            <a:extLst>
              <a:ext uri="{FF2B5EF4-FFF2-40B4-BE49-F238E27FC236}">
                <a16:creationId xmlns:a16="http://schemas.microsoft.com/office/drawing/2014/main" id="{CC48DE6A-E21C-4D4D-B687-87FB0C5C74E2}"/>
              </a:ext>
            </a:extLst>
          </p:cNvPr>
          <p:cNvSpPr/>
          <p:nvPr/>
        </p:nvSpPr>
        <p:spPr>
          <a:xfrm>
            <a:off x="5520422" y="5363206"/>
            <a:ext cx="1756303" cy="1146880"/>
          </a:xfrm>
          <a:prstGeom prst="roundRect">
            <a:avLst/>
          </a:prstGeom>
          <a:solidFill>
            <a:schemeClr val="tx2">
              <a:lumMod val="60000"/>
              <a:lumOff val="40000"/>
            </a:schemeClr>
          </a:solidFill>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Group detection</a:t>
            </a:r>
            <a:endParaRPr lang="en-IL" dirty="0"/>
          </a:p>
        </p:txBody>
      </p:sp>
      <p:cxnSp>
        <p:nvCxnSpPr>
          <p:cNvPr id="14" name="Straight Arrow Connector 13">
            <a:extLst>
              <a:ext uri="{FF2B5EF4-FFF2-40B4-BE49-F238E27FC236}">
                <a16:creationId xmlns:a16="http://schemas.microsoft.com/office/drawing/2014/main" id="{6AFD0A73-92AB-4D07-8B3D-DBC000CD5392}"/>
              </a:ext>
            </a:extLst>
          </p:cNvPr>
          <p:cNvCxnSpPr>
            <a:cxnSpLocks/>
            <a:stCxn id="7" idx="3"/>
            <a:endCxn id="10" idx="1"/>
          </p:cNvCxnSpPr>
          <p:nvPr/>
        </p:nvCxnSpPr>
        <p:spPr>
          <a:xfrm flipV="1">
            <a:off x="3782384" y="2054326"/>
            <a:ext cx="1738038" cy="2014773"/>
          </a:xfrm>
          <a:prstGeom prst="straightConnector1">
            <a:avLst/>
          </a:prstGeom>
          <a:solidFill>
            <a:schemeClr val="tx2">
              <a:lumMod val="60000"/>
              <a:lumOff val="40000"/>
            </a:schemeClr>
          </a:solidFill>
          <a:ln>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15" name="Straight Arrow Connector 14">
            <a:extLst>
              <a:ext uri="{FF2B5EF4-FFF2-40B4-BE49-F238E27FC236}">
                <a16:creationId xmlns:a16="http://schemas.microsoft.com/office/drawing/2014/main" id="{479A9DE2-C34B-46BB-872D-CC875C4D65C7}"/>
              </a:ext>
            </a:extLst>
          </p:cNvPr>
          <p:cNvCxnSpPr>
            <a:cxnSpLocks/>
            <a:stCxn id="7" idx="3"/>
            <a:endCxn id="11" idx="1"/>
          </p:cNvCxnSpPr>
          <p:nvPr/>
        </p:nvCxnSpPr>
        <p:spPr>
          <a:xfrm flipV="1">
            <a:off x="3782384" y="3348433"/>
            <a:ext cx="1738038" cy="720666"/>
          </a:xfrm>
          <a:prstGeom prst="straightConnector1">
            <a:avLst/>
          </a:prstGeom>
          <a:solidFill>
            <a:schemeClr val="tx2">
              <a:lumMod val="60000"/>
              <a:lumOff val="40000"/>
            </a:schemeClr>
          </a:solidFill>
          <a:ln>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16" name="Straight Arrow Connector 15">
            <a:extLst>
              <a:ext uri="{FF2B5EF4-FFF2-40B4-BE49-F238E27FC236}">
                <a16:creationId xmlns:a16="http://schemas.microsoft.com/office/drawing/2014/main" id="{F9D293D6-CE20-4791-ABB1-F668D4079782}"/>
              </a:ext>
            </a:extLst>
          </p:cNvPr>
          <p:cNvCxnSpPr>
            <a:cxnSpLocks/>
            <a:stCxn id="7" idx="3"/>
            <a:endCxn id="12" idx="1"/>
          </p:cNvCxnSpPr>
          <p:nvPr/>
        </p:nvCxnSpPr>
        <p:spPr>
          <a:xfrm>
            <a:off x="3782384" y="4069099"/>
            <a:ext cx="1738038" cy="573440"/>
          </a:xfrm>
          <a:prstGeom prst="straightConnector1">
            <a:avLst/>
          </a:prstGeom>
          <a:solidFill>
            <a:schemeClr val="tx2">
              <a:lumMod val="60000"/>
              <a:lumOff val="40000"/>
            </a:schemeClr>
          </a:solidFill>
          <a:ln>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17" name="Straight Arrow Connector 16">
            <a:extLst>
              <a:ext uri="{FF2B5EF4-FFF2-40B4-BE49-F238E27FC236}">
                <a16:creationId xmlns:a16="http://schemas.microsoft.com/office/drawing/2014/main" id="{E9FA69B4-C8B0-4639-AFD6-EE6D66B311B3}"/>
              </a:ext>
            </a:extLst>
          </p:cNvPr>
          <p:cNvCxnSpPr>
            <a:cxnSpLocks/>
            <a:stCxn id="7" idx="3"/>
            <a:endCxn id="13" idx="1"/>
          </p:cNvCxnSpPr>
          <p:nvPr/>
        </p:nvCxnSpPr>
        <p:spPr>
          <a:xfrm>
            <a:off x="3782384" y="4069099"/>
            <a:ext cx="1738038" cy="1867547"/>
          </a:xfrm>
          <a:prstGeom prst="straightConnector1">
            <a:avLst/>
          </a:prstGeom>
          <a:solidFill>
            <a:schemeClr val="tx2">
              <a:lumMod val="60000"/>
              <a:lumOff val="40000"/>
            </a:schemeClr>
          </a:solidFill>
          <a:ln>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sp>
        <p:nvSpPr>
          <p:cNvPr id="18" name="Rectangle: Rounded Corners 17">
            <a:extLst>
              <a:ext uri="{FF2B5EF4-FFF2-40B4-BE49-F238E27FC236}">
                <a16:creationId xmlns:a16="http://schemas.microsoft.com/office/drawing/2014/main" id="{88FC7301-0205-4880-BA3D-007375973D8B}"/>
              </a:ext>
            </a:extLst>
          </p:cNvPr>
          <p:cNvSpPr/>
          <p:nvPr/>
        </p:nvSpPr>
        <p:spPr>
          <a:xfrm>
            <a:off x="8737600" y="3495658"/>
            <a:ext cx="1756303" cy="1146880"/>
          </a:xfrm>
          <a:prstGeom prst="roundRect">
            <a:avLst/>
          </a:prstGeom>
          <a:solidFill>
            <a:schemeClr val="tx2">
              <a:lumMod val="60000"/>
              <a:lumOff val="40000"/>
            </a:schemeClr>
          </a:solidFill>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Text parser</a:t>
            </a:r>
            <a:endParaRPr lang="en-IL" dirty="0"/>
          </a:p>
        </p:txBody>
      </p:sp>
      <p:cxnSp>
        <p:nvCxnSpPr>
          <p:cNvPr id="19" name="Straight Arrow Connector 18">
            <a:extLst>
              <a:ext uri="{FF2B5EF4-FFF2-40B4-BE49-F238E27FC236}">
                <a16:creationId xmlns:a16="http://schemas.microsoft.com/office/drawing/2014/main" id="{B1C7C045-1137-435A-9552-8F598B738BA7}"/>
              </a:ext>
            </a:extLst>
          </p:cNvPr>
          <p:cNvCxnSpPr>
            <a:cxnSpLocks/>
            <a:stCxn id="10" idx="3"/>
            <a:endCxn id="18" idx="1"/>
          </p:cNvCxnSpPr>
          <p:nvPr/>
        </p:nvCxnSpPr>
        <p:spPr>
          <a:xfrm>
            <a:off x="7276724" y="2054326"/>
            <a:ext cx="1460876" cy="2014772"/>
          </a:xfrm>
          <a:prstGeom prst="straightConnector1">
            <a:avLst/>
          </a:prstGeom>
          <a:solidFill>
            <a:schemeClr val="tx2">
              <a:lumMod val="60000"/>
              <a:lumOff val="40000"/>
            </a:schemeClr>
          </a:solidFill>
          <a:ln>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20" name="Straight Arrow Connector 19">
            <a:extLst>
              <a:ext uri="{FF2B5EF4-FFF2-40B4-BE49-F238E27FC236}">
                <a16:creationId xmlns:a16="http://schemas.microsoft.com/office/drawing/2014/main" id="{5BA16996-37AF-4D8B-B325-AC3A4D807B38}"/>
              </a:ext>
            </a:extLst>
          </p:cNvPr>
          <p:cNvCxnSpPr>
            <a:cxnSpLocks/>
            <a:stCxn id="11" idx="3"/>
            <a:endCxn id="18" idx="1"/>
          </p:cNvCxnSpPr>
          <p:nvPr/>
        </p:nvCxnSpPr>
        <p:spPr>
          <a:xfrm>
            <a:off x="7276724" y="3348433"/>
            <a:ext cx="1460876" cy="720665"/>
          </a:xfrm>
          <a:prstGeom prst="straightConnector1">
            <a:avLst/>
          </a:prstGeom>
          <a:solidFill>
            <a:schemeClr val="tx2">
              <a:lumMod val="60000"/>
              <a:lumOff val="40000"/>
            </a:schemeClr>
          </a:solidFill>
          <a:ln>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21" name="Straight Arrow Connector 20">
            <a:extLst>
              <a:ext uri="{FF2B5EF4-FFF2-40B4-BE49-F238E27FC236}">
                <a16:creationId xmlns:a16="http://schemas.microsoft.com/office/drawing/2014/main" id="{383368DA-E0C1-4FF6-8749-C5997CEEC2DA}"/>
              </a:ext>
            </a:extLst>
          </p:cNvPr>
          <p:cNvCxnSpPr>
            <a:cxnSpLocks/>
            <a:stCxn id="12" idx="3"/>
            <a:endCxn id="18" idx="1"/>
          </p:cNvCxnSpPr>
          <p:nvPr/>
        </p:nvCxnSpPr>
        <p:spPr>
          <a:xfrm flipV="1">
            <a:off x="7276724" y="4069099"/>
            <a:ext cx="1460876" cy="573441"/>
          </a:xfrm>
          <a:prstGeom prst="straightConnector1">
            <a:avLst/>
          </a:prstGeom>
          <a:solidFill>
            <a:schemeClr val="tx2">
              <a:lumMod val="60000"/>
              <a:lumOff val="40000"/>
            </a:schemeClr>
          </a:solidFill>
          <a:ln>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22" name="Straight Arrow Connector 21">
            <a:extLst>
              <a:ext uri="{FF2B5EF4-FFF2-40B4-BE49-F238E27FC236}">
                <a16:creationId xmlns:a16="http://schemas.microsoft.com/office/drawing/2014/main" id="{519EEB5E-3F63-48E5-8331-BF757E788823}"/>
              </a:ext>
            </a:extLst>
          </p:cNvPr>
          <p:cNvCxnSpPr>
            <a:cxnSpLocks/>
            <a:stCxn id="13" idx="3"/>
            <a:endCxn id="18" idx="1"/>
          </p:cNvCxnSpPr>
          <p:nvPr/>
        </p:nvCxnSpPr>
        <p:spPr>
          <a:xfrm flipV="1">
            <a:off x="7276724" y="4069099"/>
            <a:ext cx="1460876" cy="1867548"/>
          </a:xfrm>
          <a:prstGeom prst="straightConnector1">
            <a:avLst/>
          </a:prstGeom>
          <a:solidFill>
            <a:schemeClr val="tx2">
              <a:lumMod val="60000"/>
              <a:lumOff val="40000"/>
            </a:schemeClr>
          </a:solidFill>
          <a:ln>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24" name="Straight Arrow Connector 23">
            <a:extLst>
              <a:ext uri="{FF2B5EF4-FFF2-40B4-BE49-F238E27FC236}">
                <a16:creationId xmlns:a16="http://schemas.microsoft.com/office/drawing/2014/main" id="{BC5E9768-8483-4B96-B8BA-904129BDB466}"/>
              </a:ext>
            </a:extLst>
          </p:cNvPr>
          <p:cNvCxnSpPr>
            <a:cxnSpLocks/>
            <a:stCxn id="18" idx="3"/>
          </p:cNvCxnSpPr>
          <p:nvPr/>
        </p:nvCxnSpPr>
        <p:spPr>
          <a:xfrm flipV="1">
            <a:off x="10493902" y="4069098"/>
            <a:ext cx="596277" cy="1"/>
          </a:xfrm>
          <a:prstGeom prst="straightConnector1">
            <a:avLst/>
          </a:prstGeom>
          <a:solidFill>
            <a:schemeClr val="tx2">
              <a:lumMod val="60000"/>
              <a:lumOff val="40000"/>
            </a:schemeClr>
          </a:solidFill>
          <a:ln>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sp>
        <p:nvSpPr>
          <p:cNvPr id="26" name="TextBox 25">
            <a:extLst>
              <a:ext uri="{FF2B5EF4-FFF2-40B4-BE49-F238E27FC236}">
                <a16:creationId xmlns:a16="http://schemas.microsoft.com/office/drawing/2014/main" id="{9A833EC6-1033-40BB-ACF4-46871CCAB658}"/>
              </a:ext>
            </a:extLst>
          </p:cNvPr>
          <p:cNvSpPr txBox="1"/>
          <p:nvPr/>
        </p:nvSpPr>
        <p:spPr>
          <a:xfrm>
            <a:off x="10688341" y="3615478"/>
            <a:ext cx="1085552" cy="333800"/>
          </a:xfrm>
          <a:prstGeom prst="rect">
            <a:avLst/>
          </a:prstGeom>
          <a:noFill/>
          <a:ln>
            <a:noFill/>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t>CSV</a:t>
            </a:r>
            <a:endParaRPr lang="en-IL" dirty="0"/>
          </a:p>
        </p:txBody>
      </p:sp>
      <p:pic>
        <p:nvPicPr>
          <p:cNvPr id="31" name="Picture 30">
            <a:extLst>
              <a:ext uri="{FF2B5EF4-FFF2-40B4-BE49-F238E27FC236}">
                <a16:creationId xmlns:a16="http://schemas.microsoft.com/office/drawing/2014/main" id="{B5CDB40D-15E5-4658-A267-938B9F177780}"/>
              </a:ext>
            </a:extLst>
          </p:cNvPr>
          <p:cNvPicPr>
            <a:picLocks noChangeAspect="1"/>
          </p:cNvPicPr>
          <p:nvPr/>
        </p:nvPicPr>
        <p:blipFill>
          <a:blip r:embed="rId3"/>
          <a:stretch>
            <a:fillRect/>
          </a:stretch>
        </p:blipFill>
        <p:spPr>
          <a:xfrm>
            <a:off x="4299876" y="1347419"/>
            <a:ext cx="739893" cy="1647942"/>
          </a:xfrm>
          <a:prstGeom prst="rect">
            <a:avLst/>
          </a:prstGeom>
          <a:ln w="28575">
            <a:solidFill>
              <a:srgbClr val="00B050"/>
            </a:solidFill>
          </a:ln>
        </p:spPr>
      </p:pic>
      <p:grpSp>
        <p:nvGrpSpPr>
          <p:cNvPr id="37" name="Group 36">
            <a:extLst>
              <a:ext uri="{FF2B5EF4-FFF2-40B4-BE49-F238E27FC236}">
                <a16:creationId xmlns:a16="http://schemas.microsoft.com/office/drawing/2014/main" id="{35699C10-F11B-4CB4-9F40-76ECD312536F}"/>
              </a:ext>
            </a:extLst>
          </p:cNvPr>
          <p:cNvGrpSpPr/>
          <p:nvPr/>
        </p:nvGrpSpPr>
        <p:grpSpPr>
          <a:xfrm>
            <a:off x="2592194" y="5023196"/>
            <a:ext cx="2331951" cy="1577372"/>
            <a:chOff x="1411549" y="5005989"/>
            <a:chExt cx="2331951" cy="1577372"/>
          </a:xfrm>
        </p:grpSpPr>
        <p:pic>
          <p:nvPicPr>
            <p:cNvPr id="33" name="Picture 32">
              <a:extLst>
                <a:ext uri="{FF2B5EF4-FFF2-40B4-BE49-F238E27FC236}">
                  <a16:creationId xmlns:a16="http://schemas.microsoft.com/office/drawing/2014/main" id="{214E56E1-9CC7-4394-91EC-1D9FAFC91350}"/>
                </a:ext>
              </a:extLst>
            </p:cNvPr>
            <p:cNvPicPr>
              <a:picLocks noChangeAspect="1"/>
            </p:cNvPicPr>
            <p:nvPr/>
          </p:nvPicPr>
          <p:blipFill rotWithShape="1">
            <a:blip r:embed="rId4"/>
            <a:srcRect l="35583" t="33562"/>
            <a:stretch/>
          </p:blipFill>
          <p:spPr>
            <a:xfrm>
              <a:off x="1411549" y="5005989"/>
              <a:ext cx="2331951" cy="1577372"/>
            </a:xfrm>
            <a:prstGeom prst="rect">
              <a:avLst/>
            </a:prstGeom>
          </p:spPr>
        </p:pic>
        <p:sp>
          <p:nvSpPr>
            <p:cNvPr id="34" name="Rectangle 33">
              <a:extLst>
                <a:ext uri="{FF2B5EF4-FFF2-40B4-BE49-F238E27FC236}">
                  <a16:creationId xmlns:a16="http://schemas.microsoft.com/office/drawing/2014/main" id="{B052D524-559B-46B6-B18E-BD20AD46DB68}"/>
                </a:ext>
              </a:extLst>
            </p:cNvPr>
            <p:cNvSpPr/>
            <p:nvPr/>
          </p:nvSpPr>
          <p:spPr>
            <a:xfrm>
              <a:off x="3110479" y="5431040"/>
              <a:ext cx="470455" cy="112215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5" name="Rectangle 34">
              <a:extLst>
                <a:ext uri="{FF2B5EF4-FFF2-40B4-BE49-F238E27FC236}">
                  <a16:creationId xmlns:a16="http://schemas.microsoft.com/office/drawing/2014/main" id="{886E2718-9CA6-4EF2-A635-84235901CC2E}"/>
                </a:ext>
              </a:extLst>
            </p:cNvPr>
            <p:cNvSpPr/>
            <p:nvPr/>
          </p:nvSpPr>
          <p:spPr>
            <a:xfrm>
              <a:off x="2557971" y="5477346"/>
              <a:ext cx="313696" cy="10758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6" name="Rectangle 35">
              <a:extLst>
                <a:ext uri="{FF2B5EF4-FFF2-40B4-BE49-F238E27FC236}">
                  <a16:creationId xmlns:a16="http://schemas.microsoft.com/office/drawing/2014/main" id="{110D243A-CBDF-4930-83D9-89868F2C0F63}"/>
                </a:ext>
              </a:extLst>
            </p:cNvPr>
            <p:cNvSpPr/>
            <p:nvPr/>
          </p:nvSpPr>
          <p:spPr>
            <a:xfrm>
              <a:off x="2207743" y="5477346"/>
              <a:ext cx="350228" cy="10758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39" name="Picture 38">
            <a:extLst>
              <a:ext uri="{FF2B5EF4-FFF2-40B4-BE49-F238E27FC236}">
                <a16:creationId xmlns:a16="http://schemas.microsoft.com/office/drawing/2014/main" id="{72BF76A6-D081-4F12-A59E-0FC8120AFDA4}"/>
              </a:ext>
            </a:extLst>
          </p:cNvPr>
          <p:cNvPicPr>
            <a:picLocks noChangeAspect="1"/>
          </p:cNvPicPr>
          <p:nvPr/>
        </p:nvPicPr>
        <p:blipFill rotWithShape="1">
          <a:blip r:embed="rId4"/>
          <a:srcRect l="35583" t="33562"/>
          <a:stretch/>
        </p:blipFill>
        <p:spPr>
          <a:xfrm>
            <a:off x="1591956" y="1461563"/>
            <a:ext cx="2331951" cy="1577372"/>
          </a:xfrm>
          <a:prstGeom prst="rect">
            <a:avLst/>
          </a:prstGeom>
        </p:spPr>
      </p:pic>
      <p:pic>
        <p:nvPicPr>
          <p:cNvPr id="4" name="Picture 3" descr="Icon&#10;&#10;Description automatically generated">
            <a:extLst>
              <a:ext uri="{FF2B5EF4-FFF2-40B4-BE49-F238E27FC236}">
                <a16:creationId xmlns:a16="http://schemas.microsoft.com/office/drawing/2014/main" id="{2C2E4CED-93F1-46A5-A643-83643E52F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5791" y="2233271"/>
            <a:ext cx="939886" cy="939886"/>
          </a:xfrm>
          <a:prstGeom prst="rect">
            <a:avLst/>
          </a:prstGeom>
        </p:spPr>
      </p:pic>
    </p:spTree>
    <p:extLst>
      <p:ext uri="{BB962C8B-B14F-4D97-AF65-F5344CB8AC3E}">
        <p14:creationId xmlns:p14="http://schemas.microsoft.com/office/powerpoint/2010/main" val="347693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animBg="1"/>
      <p:bldP spid="12" grpId="0" animBg="1"/>
      <p:bldP spid="13" grpId="0" animBg="1"/>
      <p:bldP spid="18" grpId="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a:extLst>
              <a:ext uri="{FF2B5EF4-FFF2-40B4-BE49-F238E27FC236}">
                <a16:creationId xmlns:a16="http://schemas.microsoft.com/office/drawing/2014/main" id="{0BE15000-93E0-40AE-960D-4CDD1696689C}"/>
              </a:ext>
            </a:extLst>
          </p:cNvPr>
          <p:cNvSpPr>
            <a:spLocks noGrp="1"/>
          </p:cNvSpPr>
          <p:nvPr>
            <p:ph idx="1"/>
          </p:nvPr>
        </p:nvSpPr>
        <p:spPr>
          <a:xfrm>
            <a:off x="609600" y="1600201"/>
            <a:ext cx="10972800" cy="4525963"/>
          </a:xfrm>
        </p:spPr>
        <p:txBody>
          <a:bodyPr>
            <a:normAutofit/>
          </a:bodyPr>
          <a:lstStyle/>
          <a:p>
            <a:pPr>
              <a:spcBef>
                <a:spcPts val="1000"/>
              </a:spcBef>
              <a:spcAft>
                <a:spcPts val="1000"/>
              </a:spcAft>
            </a:pPr>
            <a:r>
              <a:rPr lang="en-US" sz="2800" dirty="0">
                <a:solidFill>
                  <a:srgbClr val="002060"/>
                </a:solidFill>
              </a:rPr>
              <a:t>Used to analyze the output of our model</a:t>
            </a:r>
          </a:p>
          <a:p>
            <a:pPr>
              <a:spcBef>
                <a:spcPts val="1000"/>
              </a:spcBef>
              <a:spcAft>
                <a:spcPts val="1000"/>
              </a:spcAft>
            </a:pPr>
            <a:r>
              <a:rPr lang="en-US" sz="2800" dirty="0">
                <a:solidFill>
                  <a:srgbClr val="002060"/>
                </a:solidFill>
              </a:rPr>
              <a:t>Summarizes the results of our model into text</a:t>
            </a:r>
          </a:p>
          <a:p>
            <a:pPr lvl="1">
              <a:spcBef>
                <a:spcPts val="1000"/>
              </a:spcBef>
              <a:spcAft>
                <a:spcPts val="1000"/>
              </a:spcAft>
            </a:pPr>
            <a:r>
              <a:rPr lang="en-US" sz="2400" dirty="0">
                <a:solidFill>
                  <a:srgbClr val="002060"/>
                </a:solidFill>
              </a:rPr>
              <a:t>Maps pixels into coordinates in order to tag different areas of the parks</a:t>
            </a:r>
          </a:p>
          <a:p>
            <a:pPr lvl="1">
              <a:spcBef>
                <a:spcPts val="1000"/>
              </a:spcBef>
              <a:spcAft>
                <a:spcPts val="1000"/>
              </a:spcAft>
            </a:pPr>
            <a:r>
              <a:rPr lang="en-US" sz="2400" dirty="0">
                <a:solidFill>
                  <a:srgbClr val="002060"/>
                </a:solidFill>
              </a:rPr>
              <a:t>Summarizes statics regarding the pedestrians</a:t>
            </a:r>
          </a:p>
          <a:p>
            <a:pPr lvl="2">
              <a:spcBef>
                <a:spcPts val="1000"/>
              </a:spcBef>
              <a:spcAft>
                <a:spcPts val="1000"/>
              </a:spcAft>
            </a:pPr>
            <a:r>
              <a:rPr lang="en-US" sz="2200" dirty="0">
                <a:solidFill>
                  <a:srgbClr val="002060"/>
                </a:solidFill>
              </a:rPr>
              <a:t>Number of female or male pedestrians</a:t>
            </a:r>
          </a:p>
          <a:p>
            <a:pPr lvl="2">
              <a:spcBef>
                <a:spcPts val="1000"/>
              </a:spcBef>
              <a:spcAft>
                <a:spcPts val="1000"/>
              </a:spcAft>
            </a:pPr>
            <a:r>
              <a:rPr lang="en-US" sz="2200" dirty="0">
                <a:solidFill>
                  <a:srgbClr val="002060"/>
                </a:solidFill>
              </a:rPr>
              <a:t>Crowded hours during the day</a:t>
            </a:r>
          </a:p>
          <a:p>
            <a:pPr lvl="2">
              <a:spcBef>
                <a:spcPts val="1000"/>
              </a:spcBef>
              <a:spcAft>
                <a:spcPts val="1000"/>
              </a:spcAft>
            </a:pPr>
            <a:r>
              <a:rPr lang="en-US" sz="2200" dirty="0">
                <a:solidFill>
                  <a:srgbClr val="002060"/>
                </a:solidFill>
              </a:rPr>
              <a:t>…</a:t>
            </a:r>
          </a:p>
        </p:txBody>
      </p:sp>
      <p:sp>
        <p:nvSpPr>
          <p:cNvPr id="2" name="Title 1"/>
          <p:cNvSpPr>
            <a:spLocks noGrp="1"/>
          </p:cNvSpPr>
          <p:nvPr>
            <p:ph type="title"/>
          </p:nvPr>
        </p:nvSpPr>
        <p:spPr/>
        <p:txBody>
          <a:bodyPr/>
          <a:lstStyle/>
          <a:p>
            <a:r>
              <a:rPr lang="en-US" dirty="0">
                <a:solidFill>
                  <a:srgbClr val="002060"/>
                </a:solidFill>
              </a:rPr>
              <a:t>Our Solution – Text Parser</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p:spTree>
    <p:extLst>
      <p:ext uri="{BB962C8B-B14F-4D97-AF65-F5344CB8AC3E}">
        <p14:creationId xmlns:p14="http://schemas.microsoft.com/office/powerpoint/2010/main" val="143851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Work So Far</a:t>
            </a:r>
            <a:endParaRPr lang="he-IL" dirty="0">
              <a:solidFill>
                <a:srgbClr val="002060"/>
              </a:solidFill>
            </a:endParaRPr>
          </a:p>
        </p:txBody>
      </p:sp>
      <p:sp>
        <p:nvSpPr>
          <p:cNvPr id="3" name="Content Placeholder 2"/>
          <p:cNvSpPr>
            <a:spLocks noGrp="1"/>
          </p:cNvSpPr>
          <p:nvPr>
            <p:ph idx="1"/>
          </p:nvPr>
        </p:nvSpPr>
        <p:spPr>
          <a:xfrm>
            <a:off x="609600" y="1600201"/>
            <a:ext cx="8229600" cy="4525963"/>
          </a:xfrm>
        </p:spPr>
        <p:txBody>
          <a:bodyPr>
            <a:normAutofit/>
          </a:bodyPr>
          <a:lstStyle/>
          <a:p>
            <a:r>
              <a:rPr lang="en-US" dirty="0">
                <a:solidFill>
                  <a:srgbClr val="002060"/>
                </a:solidFill>
              </a:rPr>
              <a:t>Acquiring knowledge in deep learning (Stanford CS231N)</a:t>
            </a:r>
          </a:p>
          <a:p>
            <a:r>
              <a:rPr lang="en-US" dirty="0">
                <a:solidFill>
                  <a:srgbClr val="002060"/>
                </a:solidFill>
              </a:rPr>
              <a:t>Practicing </a:t>
            </a:r>
            <a:r>
              <a:rPr lang="en-US" dirty="0" err="1">
                <a:solidFill>
                  <a:srgbClr val="002060"/>
                </a:solidFill>
              </a:rPr>
              <a:t>Pytorch</a:t>
            </a:r>
            <a:r>
              <a:rPr lang="en-US" dirty="0">
                <a:solidFill>
                  <a:srgbClr val="002060"/>
                </a:solidFill>
              </a:rPr>
              <a:t> and Python in general</a:t>
            </a:r>
          </a:p>
          <a:p>
            <a:r>
              <a:rPr lang="en-US" dirty="0">
                <a:solidFill>
                  <a:srgbClr val="002060"/>
                </a:solidFill>
              </a:rPr>
              <a:t>Literature survey</a:t>
            </a:r>
          </a:p>
          <a:p>
            <a:r>
              <a:rPr lang="en-US" dirty="0">
                <a:solidFill>
                  <a:srgbClr val="002060"/>
                </a:solidFill>
              </a:rPr>
              <a:t>Environment setup – Docker, SSH, Visual Code</a:t>
            </a:r>
          </a:p>
          <a:p>
            <a:r>
              <a:rPr lang="en-US" dirty="0">
                <a:solidFill>
                  <a:srgbClr val="002060"/>
                </a:solidFill>
              </a:rPr>
              <a:t>Implementation of pedestrian detection CNN</a:t>
            </a:r>
          </a:p>
          <a:p>
            <a:r>
              <a:rPr lang="en-US" dirty="0">
                <a:solidFill>
                  <a:srgbClr val="002060"/>
                </a:solidFill>
              </a:rPr>
              <a:t>Training and running the pedestrian attributes detection network</a:t>
            </a:r>
          </a:p>
          <a:p>
            <a:endParaRPr lang="en-US"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18</a:t>
            </a:fld>
            <a:endParaRPr lang="en-US"/>
          </a:p>
        </p:txBody>
      </p:sp>
      <p:sp>
        <p:nvSpPr>
          <p:cNvPr id="9" name="Content Placeholder 2">
            <a:extLst>
              <a:ext uri="{FF2B5EF4-FFF2-40B4-BE49-F238E27FC236}">
                <a16:creationId xmlns:a16="http://schemas.microsoft.com/office/drawing/2014/main" id="{1CC9382B-93F6-47B3-8E7A-C0D5EA5FBE04}"/>
              </a:ext>
            </a:extLst>
          </p:cNvPr>
          <p:cNvSpPr txBox="1">
            <a:spLocks/>
          </p:cNvSpPr>
          <p:nvPr/>
        </p:nvSpPr>
        <p:spPr>
          <a:xfrm>
            <a:off x="304801" y="6469458"/>
            <a:ext cx="10972800" cy="4525963"/>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he-IL" dirty="0">
              <a:solidFill>
                <a:srgbClr val="002060"/>
              </a:solidFill>
            </a:endParaRPr>
          </a:p>
        </p:txBody>
      </p:sp>
      <p:pic>
        <p:nvPicPr>
          <p:cNvPr id="11" name="Picture 10" descr="Logo, company name&#10;&#10;Description automatically generated">
            <a:extLst>
              <a:ext uri="{FF2B5EF4-FFF2-40B4-BE49-F238E27FC236}">
                <a16:creationId xmlns:a16="http://schemas.microsoft.com/office/drawing/2014/main" id="{41BFEEB1-E2C9-48A3-83E0-C6EC67BBB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1405" y="1493185"/>
            <a:ext cx="2770995" cy="1385498"/>
          </a:xfrm>
          <a:prstGeom prst="rect">
            <a:avLst/>
          </a:prstGeom>
        </p:spPr>
      </p:pic>
      <p:pic>
        <p:nvPicPr>
          <p:cNvPr id="13" name="Picture 12" descr="A person wearing a white shirt and roller skates&#10;&#10;Description automatically generated with low confidence">
            <a:extLst>
              <a:ext uri="{FF2B5EF4-FFF2-40B4-BE49-F238E27FC236}">
                <a16:creationId xmlns:a16="http://schemas.microsoft.com/office/drawing/2014/main" id="{1B45500C-2E80-4D5E-9BEA-31EDABDBD32D}"/>
              </a:ext>
            </a:extLst>
          </p:cNvPr>
          <p:cNvPicPr>
            <a:picLocks noChangeAspect="1"/>
          </p:cNvPicPr>
          <p:nvPr/>
        </p:nvPicPr>
        <p:blipFill rotWithShape="1">
          <a:blip r:embed="rId4">
            <a:extLst>
              <a:ext uri="{28A0092B-C50C-407E-A947-70E740481C1C}">
                <a14:useLocalDpi xmlns:a14="http://schemas.microsoft.com/office/drawing/2010/main" val="0"/>
              </a:ext>
            </a:extLst>
          </a:blip>
          <a:srcRect r="22666" b="19342"/>
          <a:stretch/>
        </p:blipFill>
        <p:spPr>
          <a:xfrm>
            <a:off x="9220200" y="3153318"/>
            <a:ext cx="2209800" cy="2304822"/>
          </a:xfrm>
          <a:prstGeom prst="rect">
            <a:avLst/>
          </a:prstGeom>
        </p:spPr>
      </p:pic>
    </p:spTree>
    <p:extLst>
      <p:ext uri="{BB962C8B-B14F-4D97-AF65-F5344CB8AC3E}">
        <p14:creationId xmlns:p14="http://schemas.microsoft.com/office/powerpoint/2010/main" val="348013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nodePh="1">
                                  <p:stCondLst>
                                    <p:cond delay="0"/>
                                  </p:stCondLst>
                                  <p:endCondLst>
                                    <p:cond evt="begin" delay="0">
                                      <p:tn val="29"/>
                                    </p:cond>
                                  </p:end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Results</a:t>
            </a:r>
            <a:endParaRPr lang="he-IL" dirty="0">
              <a:solidFill>
                <a:srgbClr val="002060"/>
              </a:solidFill>
            </a:endParaRPr>
          </a:p>
        </p:txBody>
      </p:sp>
      <p:sp>
        <p:nvSpPr>
          <p:cNvPr id="43" name="Content Placeholder 2">
            <a:extLst>
              <a:ext uri="{FF2B5EF4-FFF2-40B4-BE49-F238E27FC236}">
                <a16:creationId xmlns:a16="http://schemas.microsoft.com/office/drawing/2014/main" id="{06CA1AB2-CEA4-468F-A3EF-EADEEDD1F434}"/>
              </a:ext>
            </a:extLst>
          </p:cNvPr>
          <p:cNvSpPr>
            <a:spLocks noGrp="1"/>
          </p:cNvSpPr>
          <p:nvPr>
            <p:ph idx="1"/>
          </p:nvPr>
        </p:nvSpPr>
        <p:spPr>
          <a:xfrm>
            <a:off x="5638800" y="1600201"/>
            <a:ext cx="5943600" cy="3581399"/>
          </a:xfrm>
        </p:spPr>
        <p:txBody>
          <a:bodyPr/>
          <a:lstStyle/>
          <a:p>
            <a:pPr marL="0" indent="0">
              <a:buNone/>
            </a:pPr>
            <a:r>
              <a:rPr lang="en-US" dirty="0">
                <a:solidFill>
                  <a:srgbClr val="002060"/>
                </a:solidFill>
              </a:rPr>
              <a:t>Pedestrian recognition results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19</a:t>
            </a:fld>
            <a:endParaRPr lang="en-US"/>
          </a:p>
        </p:txBody>
      </p:sp>
      <p:pic>
        <p:nvPicPr>
          <p:cNvPr id="27" name="Picture 26" descr="A picture containing text, different&#10;&#10;Description automatically generated">
            <a:extLst>
              <a:ext uri="{FF2B5EF4-FFF2-40B4-BE49-F238E27FC236}">
                <a16:creationId xmlns:a16="http://schemas.microsoft.com/office/drawing/2014/main" id="{C06558AD-E31B-4E9D-AAB3-1918123AA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4087" y="2360804"/>
            <a:ext cx="2388547" cy="2136392"/>
          </a:xfrm>
          <a:prstGeom prst="rect">
            <a:avLst/>
          </a:prstGeom>
        </p:spPr>
      </p:pic>
      <p:pic>
        <p:nvPicPr>
          <p:cNvPr id="4097" name="Picture 4096" descr="A group of people on a roller coaster&#10;&#10;Description automatically generated with low confidence">
            <a:extLst>
              <a:ext uri="{FF2B5EF4-FFF2-40B4-BE49-F238E27FC236}">
                <a16:creationId xmlns:a16="http://schemas.microsoft.com/office/drawing/2014/main" id="{B3FEE971-FE44-4CC8-AB7D-B7A236723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1498" y="2529563"/>
            <a:ext cx="2391318" cy="2036638"/>
          </a:xfrm>
          <a:prstGeom prst="rect">
            <a:avLst/>
          </a:prstGeom>
        </p:spPr>
      </p:pic>
      <p:sp>
        <p:nvSpPr>
          <p:cNvPr id="44" name="Content Placeholder 2">
            <a:extLst>
              <a:ext uri="{FF2B5EF4-FFF2-40B4-BE49-F238E27FC236}">
                <a16:creationId xmlns:a16="http://schemas.microsoft.com/office/drawing/2014/main" id="{211A6AFF-7578-4471-821D-52E89C016595}"/>
              </a:ext>
            </a:extLst>
          </p:cNvPr>
          <p:cNvSpPr txBox="1">
            <a:spLocks/>
          </p:cNvSpPr>
          <p:nvPr/>
        </p:nvSpPr>
        <p:spPr>
          <a:xfrm>
            <a:off x="634491" y="1600201"/>
            <a:ext cx="5943600" cy="35813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2060"/>
                </a:solidFill>
              </a:rPr>
              <a:t>Attribute recognition result </a:t>
            </a:r>
          </a:p>
        </p:txBody>
      </p:sp>
      <p:pic>
        <p:nvPicPr>
          <p:cNvPr id="4" name="Picture 3" descr="Text&#10;&#10;Description automatically generated with low confidence">
            <a:extLst>
              <a:ext uri="{FF2B5EF4-FFF2-40B4-BE49-F238E27FC236}">
                <a16:creationId xmlns:a16="http://schemas.microsoft.com/office/drawing/2014/main" id="{09BC970E-847E-415C-8139-16DB0A99B6C5}"/>
              </a:ext>
            </a:extLst>
          </p:cNvPr>
          <p:cNvPicPr>
            <a:picLocks noChangeAspect="1"/>
          </p:cNvPicPr>
          <p:nvPr/>
        </p:nvPicPr>
        <p:blipFill rotWithShape="1">
          <a:blip r:embed="rId5">
            <a:extLst>
              <a:ext uri="{28A0092B-C50C-407E-A947-70E740481C1C}">
                <a14:useLocalDpi xmlns:a14="http://schemas.microsoft.com/office/drawing/2010/main" val="0"/>
              </a:ext>
            </a:extLst>
          </a:blip>
          <a:srcRect b="23841"/>
          <a:stretch/>
        </p:blipFill>
        <p:spPr>
          <a:xfrm>
            <a:off x="647188" y="2566651"/>
            <a:ext cx="2248411" cy="1712374"/>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0C4A88D5-ABA9-43AF-AA7C-FF91993DDC98}"/>
              </a:ext>
            </a:extLst>
          </p:cNvPr>
          <p:cNvPicPr>
            <a:picLocks noChangeAspect="1"/>
          </p:cNvPicPr>
          <p:nvPr/>
        </p:nvPicPr>
        <p:blipFill rotWithShape="1">
          <a:blip r:embed="rId6">
            <a:extLst>
              <a:ext uri="{28A0092B-C50C-407E-A947-70E740481C1C}">
                <a14:useLocalDpi xmlns:a14="http://schemas.microsoft.com/office/drawing/2010/main" val="0"/>
              </a:ext>
            </a:extLst>
          </a:blip>
          <a:srcRect b="31208"/>
          <a:stretch/>
        </p:blipFill>
        <p:spPr>
          <a:xfrm>
            <a:off x="2483481" y="4279025"/>
            <a:ext cx="2489201" cy="1712374"/>
          </a:xfrm>
          <a:prstGeom prst="rect">
            <a:avLst/>
          </a:prstGeom>
        </p:spPr>
      </p:pic>
    </p:spTree>
    <p:extLst>
      <p:ext uri="{BB962C8B-B14F-4D97-AF65-F5344CB8AC3E}">
        <p14:creationId xmlns:p14="http://schemas.microsoft.com/office/powerpoint/2010/main" val="214587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p:cNvSpPr>
            <a:spLocks noGrp="1"/>
          </p:cNvSpPr>
          <p:nvPr>
            <p:ph idx="1"/>
          </p:nvPr>
        </p:nvSpPr>
        <p:spPr/>
        <p:txBody>
          <a:bodyPr>
            <a:normAutofit/>
          </a:bodyPr>
          <a:lstStyle/>
          <a:p>
            <a:pPr>
              <a:lnSpc>
                <a:spcPct val="150000"/>
              </a:lnSpc>
            </a:pPr>
            <a:r>
              <a:rPr lang="en-US" dirty="0">
                <a:solidFill>
                  <a:srgbClr val="002060"/>
                </a:solidFill>
              </a:rPr>
              <a:t>Motivation</a:t>
            </a:r>
          </a:p>
          <a:p>
            <a:pPr>
              <a:lnSpc>
                <a:spcPct val="150000"/>
              </a:lnSpc>
            </a:pPr>
            <a:r>
              <a:rPr lang="en-US" dirty="0">
                <a:solidFill>
                  <a:srgbClr val="002060"/>
                </a:solidFill>
              </a:rPr>
              <a:t>Challenges</a:t>
            </a:r>
          </a:p>
          <a:p>
            <a:pPr>
              <a:lnSpc>
                <a:spcPct val="150000"/>
              </a:lnSpc>
            </a:pPr>
            <a:r>
              <a:rPr lang="en-US" dirty="0">
                <a:solidFill>
                  <a:srgbClr val="002060"/>
                </a:solidFill>
              </a:rPr>
              <a:t>Literature Survey</a:t>
            </a:r>
          </a:p>
          <a:p>
            <a:pPr>
              <a:lnSpc>
                <a:spcPct val="150000"/>
              </a:lnSpc>
            </a:pPr>
            <a:r>
              <a:rPr lang="en-US" dirty="0">
                <a:solidFill>
                  <a:srgbClr val="002060"/>
                </a:solidFill>
              </a:rPr>
              <a:t>Our Solutions</a:t>
            </a:r>
          </a:p>
          <a:p>
            <a:pPr>
              <a:lnSpc>
                <a:spcPct val="150000"/>
              </a:lnSpc>
            </a:pPr>
            <a:r>
              <a:rPr lang="en-US" dirty="0">
                <a:solidFill>
                  <a:srgbClr val="002060"/>
                </a:solidFill>
              </a:rPr>
              <a:t>Work so Far and Results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a:p>
        </p:txBody>
      </p:sp>
      <p:pic>
        <p:nvPicPr>
          <p:cNvPr id="6" name="Picture 2" descr="Parks">
            <a:extLst>
              <a:ext uri="{FF2B5EF4-FFF2-40B4-BE49-F238E27FC236}">
                <a16:creationId xmlns:a16="http://schemas.microsoft.com/office/drawing/2014/main" id="{E4485CC9-8C11-4BA8-B329-5E2924F96C7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423996">
            <a:off x="6204236" y="1872723"/>
            <a:ext cx="4191000" cy="3139204"/>
          </a:xfrm>
          <a:prstGeom prst="ellipse">
            <a:avLst/>
          </a:prstGeom>
          <a:ln w="63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21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Future Work</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Our Data </a:t>
            </a:r>
          </a:p>
          <a:p>
            <a:pPr lvl="1"/>
            <a:r>
              <a:rPr lang="en-US" dirty="0">
                <a:solidFill>
                  <a:srgbClr val="002060"/>
                </a:solidFill>
              </a:rPr>
              <a:t>Remove background interferences</a:t>
            </a:r>
          </a:p>
          <a:p>
            <a:r>
              <a:rPr lang="en-US" dirty="0">
                <a:solidFill>
                  <a:srgbClr val="002060"/>
                </a:solidFill>
              </a:rPr>
              <a:t>Activity recognition network</a:t>
            </a:r>
          </a:p>
          <a:p>
            <a:pPr lvl="1"/>
            <a:r>
              <a:rPr lang="en-US" dirty="0">
                <a:solidFill>
                  <a:srgbClr val="002060"/>
                </a:solidFill>
              </a:rPr>
              <a:t>Choose relevant paper</a:t>
            </a:r>
          </a:p>
          <a:p>
            <a:r>
              <a:rPr lang="en-US" dirty="0">
                <a:solidFill>
                  <a:srgbClr val="002060"/>
                </a:solidFill>
              </a:rPr>
              <a:t>Group recognition network</a:t>
            </a:r>
          </a:p>
          <a:p>
            <a:r>
              <a:rPr lang="en-US" dirty="0">
                <a:solidFill>
                  <a:srgbClr val="002060"/>
                </a:solidFill>
              </a:rPr>
              <a:t>Text parser </a:t>
            </a:r>
          </a:p>
          <a:p>
            <a:pPr lvl="1"/>
            <a:r>
              <a:rPr lang="en-US" dirty="0">
                <a:solidFill>
                  <a:srgbClr val="002060"/>
                </a:solidFill>
              </a:rPr>
              <a:t>The information needed </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20</a:t>
            </a:fld>
            <a:endParaRPr lang="en-US"/>
          </a:p>
        </p:txBody>
      </p:sp>
    </p:spTree>
    <p:extLst>
      <p:ext uri="{BB962C8B-B14F-4D97-AF65-F5344CB8AC3E}">
        <p14:creationId xmlns:p14="http://schemas.microsoft.com/office/powerpoint/2010/main" val="19455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Future Work</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Mapping a pixel to actual location tool</a:t>
            </a:r>
          </a:p>
          <a:p>
            <a:pPr lvl="1"/>
            <a:r>
              <a:rPr lang="en-US" dirty="0">
                <a:solidFill>
                  <a:srgbClr val="002060"/>
                </a:solidFill>
              </a:rPr>
              <a:t>Coordinates mapping is to be supplied by the Architecture faculty</a:t>
            </a:r>
          </a:p>
          <a:p>
            <a:r>
              <a:rPr lang="en-US" dirty="0">
                <a:solidFill>
                  <a:srgbClr val="002060"/>
                </a:solidFill>
              </a:rPr>
              <a:t>Integrating the different models</a:t>
            </a:r>
          </a:p>
          <a:p>
            <a:r>
              <a:rPr lang="en-US" dirty="0">
                <a:solidFill>
                  <a:srgbClr val="002060"/>
                </a:solidFill>
              </a:rPr>
              <a:t>Handling the output of our models in order to provide reliable statistics</a:t>
            </a:r>
          </a:p>
          <a:p>
            <a:pPr lvl="1"/>
            <a:r>
              <a:rPr lang="en-US" dirty="0">
                <a:solidFill>
                  <a:srgbClr val="002060"/>
                </a:solidFill>
              </a:rPr>
              <a:t>Handle the appearance of a pedestrian multiple times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21</a:t>
            </a:fld>
            <a:endParaRPr lang="en-US"/>
          </a:p>
        </p:txBody>
      </p:sp>
    </p:spTree>
    <p:extLst>
      <p:ext uri="{BB962C8B-B14F-4D97-AF65-F5344CB8AC3E}">
        <p14:creationId xmlns:p14="http://schemas.microsoft.com/office/powerpoint/2010/main" val="206622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615" y="228600"/>
            <a:ext cx="8229600" cy="1143000"/>
          </a:xfrm>
        </p:spPr>
        <p:txBody>
          <a:bodyPr/>
          <a:lstStyle/>
          <a:p>
            <a:r>
              <a:rPr lang="en-US" dirty="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err="1">
                <a:solidFill>
                  <a:srgbClr val="002060"/>
                </a:solidFill>
              </a:rPr>
              <a:t>Haodong</a:t>
            </a:r>
            <a:r>
              <a:rPr lang="en-US" dirty="0">
                <a:solidFill>
                  <a:srgbClr val="002060"/>
                </a:solidFill>
              </a:rPr>
              <a:t> Duan, Yue Zhao, </a:t>
            </a:r>
            <a:r>
              <a:rPr lang="en-US" dirty="0" err="1">
                <a:solidFill>
                  <a:srgbClr val="002060"/>
                </a:solidFill>
              </a:rPr>
              <a:t>Yuanjun</a:t>
            </a:r>
            <a:r>
              <a:rPr lang="en-US" dirty="0">
                <a:solidFill>
                  <a:srgbClr val="002060"/>
                </a:solidFill>
              </a:rPr>
              <a:t> </a:t>
            </a:r>
            <a:r>
              <a:rPr lang="en-US" dirty="0" err="1">
                <a:solidFill>
                  <a:srgbClr val="002060"/>
                </a:solidFill>
              </a:rPr>
              <a:t>Xiong</a:t>
            </a:r>
            <a:r>
              <a:rPr lang="en-US" dirty="0">
                <a:solidFill>
                  <a:srgbClr val="002060"/>
                </a:solidFill>
              </a:rPr>
              <a:t>, </a:t>
            </a:r>
            <a:r>
              <a:rPr lang="en-US" dirty="0" err="1">
                <a:solidFill>
                  <a:srgbClr val="002060"/>
                </a:solidFill>
              </a:rPr>
              <a:t>Wentao</a:t>
            </a:r>
            <a:r>
              <a:rPr lang="en-US" dirty="0">
                <a:solidFill>
                  <a:srgbClr val="002060"/>
                </a:solidFill>
              </a:rPr>
              <a:t> Liu, and Dahua Lin. Omni-sourced </a:t>
            </a:r>
            <a:r>
              <a:rPr lang="en-US" dirty="0" err="1">
                <a:solidFill>
                  <a:srgbClr val="002060"/>
                </a:solidFill>
              </a:rPr>
              <a:t>webly</a:t>
            </a:r>
            <a:r>
              <a:rPr lang="en-US" dirty="0">
                <a:solidFill>
                  <a:srgbClr val="002060"/>
                </a:solidFill>
              </a:rPr>
              <a:t>-supervised learning for video recognition. In ECCV, 2020</a:t>
            </a:r>
          </a:p>
          <a:p>
            <a:pPr marL="514350" indent="-514350">
              <a:buFont typeface="+mj-lt"/>
              <a:buAutoNum type="arabicPeriod"/>
            </a:pPr>
            <a:r>
              <a:rPr lang="en-US" dirty="0">
                <a:solidFill>
                  <a:srgbClr val="002060"/>
                </a:solidFill>
              </a:rPr>
              <a:t>Jia, J., Huang, H., Yang, W., Chen, X., &amp; Huang, K. (2020). Rethinking of pedestrian attribute recognition: Realistic datasets with efficient method. </a:t>
            </a:r>
            <a:r>
              <a:rPr lang="en-US" dirty="0" err="1">
                <a:solidFill>
                  <a:srgbClr val="002060"/>
                </a:solidFill>
              </a:rPr>
              <a:t>arXiv</a:t>
            </a:r>
            <a:r>
              <a:rPr lang="en-US" dirty="0">
                <a:solidFill>
                  <a:srgbClr val="002060"/>
                </a:solidFill>
              </a:rPr>
              <a:t> preprint</a:t>
            </a:r>
          </a:p>
          <a:p>
            <a:pPr marL="514350" indent="-514350">
              <a:buFont typeface="+mj-lt"/>
              <a:buAutoNum type="arabicPeriod"/>
            </a:pPr>
            <a:r>
              <a:rPr lang="en-US" dirty="0">
                <a:solidFill>
                  <a:srgbClr val="002060"/>
                </a:solidFill>
              </a:rPr>
              <a:t>C. Tang, L. Sheng, Z. Zhang, X. Hu Improving pedestrian attribute recognition with weakly-supervised multi-scale attribute-specific localization IEEE ICCV (2019), pp. 4997-5006</a:t>
            </a:r>
          </a:p>
          <a:p>
            <a:pPr marL="514350" indent="-514350">
              <a:buFont typeface="+mj-lt"/>
              <a:buAutoNum type="arabicPeriod"/>
            </a:pPr>
            <a:r>
              <a:rPr lang="en-US" dirty="0" err="1">
                <a:solidFill>
                  <a:srgbClr val="002060"/>
                </a:solidFill>
              </a:rPr>
              <a:t>Kalfaoglu</a:t>
            </a:r>
            <a:r>
              <a:rPr lang="en-US" dirty="0">
                <a:solidFill>
                  <a:srgbClr val="002060"/>
                </a:solidFill>
              </a:rPr>
              <a:t>, M., </a:t>
            </a:r>
            <a:r>
              <a:rPr lang="en-US" dirty="0" err="1">
                <a:solidFill>
                  <a:srgbClr val="002060"/>
                </a:solidFill>
              </a:rPr>
              <a:t>Kalkan</a:t>
            </a:r>
            <a:r>
              <a:rPr lang="en-US" dirty="0">
                <a:solidFill>
                  <a:srgbClr val="002060"/>
                </a:solidFill>
              </a:rPr>
              <a:t>, S., and </a:t>
            </a:r>
            <a:r>
              <a:rPr lang="en-US" dirty="0" err="1">
                <a:solidFill>
                  <a:srgbClr val="002060"/>
                </a:solidFill>
              </a:rPr>
              <a:t>Alatan</a:t>
            </a:r>
            <a:r>
              <a:rPr lang="en-US" dirty="0">
                <a:solidFill>
                  <a:srgbClr val="002060"/>
                </a:solidFill>
              </a:rPr>
              <a:t>, A. A. Late temporal modeling in 3d </a:t>
            </a:r>
            <a:r>
              <a:rPr lang="en-US" dirty="0" err="1">
                <a:solidFill>
                  <a:srgbClr val="002060"/>
                </a:solidFill>
              </a:rPr>
              <a:t>cnn</a:t>
            </a:r>
            <a:r>
              <a:rPr lang="en-US" dirty="0">
                <a:solidFill>
                  <a:srgbClr val="002060"/>
                </a:solidFill>
              </a:rPr>
              <a:t> architectures with </a:t>
            </a:r>
            <a:r>
              <a:rPr lang="en-US" dirty="0" err="1">
                <a:solidFill>
                  <a:srgbClr val="002060"/>
                </a:solidFill>
              </a:rPr>
              <a:t>bert</a:t>
            </a:r>
            <a:r>
              <a:rPr lang="en-US" dirty="0">
                <a:solidFill>
                  <a:srgbClr val="002060"/>
                </a:solidFill>
              </a:rPr>
              <a:t> for action recognition. </a:t>
            </a:r>
            <a:r>
              <a:rPr lang="en-US" dirty="0" err="1">
                <a:solidFill>
                  <a:srgbClr val="002060"/>
                </a:solidFill>
              </a:rPr>
              <a:t>arXiv</a:t>
            </a:r>
            <a:r>
              <a:rPr lang="en-US" dirty="0">
                <a:solidFill>
                  <a:srgbClr val="002060"/>
                </a:solidFill>
              </a:rPr>
              <a:t> preprint arXiv:2008.01232, 2020.</a:t>
            </a:r>
          </a:p>
          <a:p>
            <a:pPr marL="514350" indent="-514350">
              <a:buFont typeface="+mj-lt"/>
              <a:buAutoNum type="arabicPeriod"/>
            </a:pPr>
            <a:r>
              <a:rPr lang="en-US" dirty="0">
                <a:solidFill>
                  <a:srgbClr val="002060"/>
                </a:solidFill>
              </a:rPr>
              <a:t>Jiang Z, Zhao L, Li S et al (2020) Real-time object detection method based on improved YOLOv4-tiny. </a:t>
            </a:r>
            <a:r>
              <a:rPr lang="en-US" dirty="0" err="1">
                <a:solidFill>
                  <a:srgbClr val="002060"/>
                </a:solidFill>
              </a:rPr>
              <a:t>arXiv</a:t>
            </a:r>
            <a:r>
              <a:rPr lang="en-US" dirty="0">
                <a:solidFill>
                  <a:srgbClr val="002060"/>
                </a:solidFill>
              </a:rPr>
              <a:t> preprint, arXiv:2011.04244</a:t>
            </a:r>
          </a:p>
          <a:p>
            <a:endParaRPr lang="en-US"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22</a:t>
            </a:fld>
            <a:endParaRPr lang="en-US" dirty="0"/>
          </a:p>
        </p:txBody>
      </p:sp>
    </p:spTree>
    <p:extLst>
      <p:ext uri="{BB962C8B-B14F-4D97-AF65-F5344CB8AC3E}">
        <p14:creationId xmlns:p14="http://schemas.microsoft.com/office/powerpoint/2010/main" val="66202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Motivation</a:t>
            </a:r>
            <a:endParaRPr lang="he-IL" dirty="0">
              <a:solidFill>
                <a:srgbClr val="002060"/>
              </a:solidFill>
            </a:endParaRPr>
          </a:p>
        </p:txBody>
      </p:sp>
      <p:sp>
        <p:nvSpPr>
          <p:cNvPr id="3" name="Content Placeholder 2"/>
          <p:cNvSpPr>
            <a:spLocks noGrp="1"/>
          </p:cNvSpPr>
          <p:nvPr>
            <p:ph idx="1"/>
          </p:nvPr>
        </p:nvSpPr>
        <p:spPr>
          <a:xfrm>
            <a:off x="609600" y="1600201"/>
            <a:ext cx="5638800" cy="4525963"/>
          </a:xfrm>
        </p:spPr>
        <p:txBody>
          <a:bodyPr>
            <a:normAutofit/>
          </a:bodyPr>
          <a:lstStyle/>
          <a:p>
            <a:r>
              <a:rPr lang="en-US" dirty="0">
                <a:solidFill>
                  <a:srgbClr val="002060"/>
                </a:solidFill>
              </a:rPr>
              <a:t>Covid-19 has shown that city dwellers require high-quality public open spaces</a:t>
            </a:r>
          </a:p>
          <a:p>
            <a:r>
              <a:rPr lang="en-US" dirty="0">
                <a:solidFill>
                  <a:srgbClr val="002060"/>
                </a:solidFill>
              </a:rPr>
              <a:t>In order to improve public open spaces, we are developing a deep-learning tool to assist in evaluating and designing public open spaces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pic>
        <p:nvPicPr>
          <p:cNvPr id="9" name="Picture 8" descr="A picture containing text, grass, tree, outdoor&#10;&#10;Description automatically generated">
            <a:extLst>
              <a:ext uri="{FF2B5EF4-FFF2-40B4-BE49-F238E27FC236}">
                <a16:creationId xmlns:a16="http://schemas.microsoft.com/office/drawing/2014/main" id="{C467D4F4-6B47-4CC6-9B33-50234BCF4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1676400"/>
            <a:ext cx="3962400" cy="3962400"/>
          </a:xfrm>
          <a:prstGeom prst="rect">
            <a:avLst/>
          </a:prstGeom>
        </p:spPr>
      </p:pic>
    </p:spTree>
    <p:extLst>
      <p:ext uri="{BB962C8B-B14F-4D97-AF65-F5344CB8AC3E}">
        <p14:creationId xmlns:p14="http://schemas.microsoft.com/office/powerpoint/2010/main" val="74662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outdoor, person, crowd&#10;&#10;Description automatically generated">
            <a:extLst>
              <a:ext uri="{FF2B5EF4-FFF2-40B4-BE49-F238E27FC236}">
                <a16:creationId xmlns:a16="http://schemas.microsoft.com/office/drawing/2014/main" id="{B6E44141-C46A-48B9-BFF3-338753E91E84}"/>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684802" y="1627245"/>
            <a:ext cx="4868398" cy="1801755"/>
          </a:xfrm>
          <a:prstGeom prst="rect">
            <a:avLst/>
          </a:prstGeom>
        </p:spPr>
      </p:pic>
      <p:pic>
        <p:nvPicPr>
          <p:cNvPr id="9" name="Picture 8" descr="Icon&#10;&#10;Description automatically generated">
            <a:extLst>
              <a:ext uri="{FF2B5EF4-FFF2-40B4-BE49-F238E27FC236}">
                <a16:creationId xmlns:a16="http://schemas.microsoft.com/office/drawing/2014/main" id="{E89D388C-9DFC-4080-BDDA-1A64832D5C49}"/>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rot="20948836">
            <a:off x="6679363" y="4218261"/>
            <a:ext cx="3352800" cy="1676400"/>
          </a:xfrm>
          <a:prstGeom prst="rect">
            <a:avLst/>
          </a:prstGeom>
        </p:spPr>
      </p:pic>
      <p:pic>
        <p:nvPicPr>
          <p:cNvPr id="7" name="Picture 6" descr="A group of people sitting on the grass&#10;&#10;Description automatically generated with medium confidence">
            <a:extLst>
              <a:ext uri="{FF2B5EF4-FFF2-40B4-BE49-F238E27FC236}">
                <a16:creationId xmlns:a16="http://schemas.microsoft.com/office/drawing/2014/main" id="{20256B21-8FBD-4BFC-BEEC-A658A449BF21}"/>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rot="573574">
            <a:off x="7022446" y="1770509"/>
            <a:ext cx="4459081" cy="2505312"/>
          </a:xfrm>
          <a:prstGeom prst="rect">
            <a:avLst/>
          </a:prstGeom>
        </p:spPr>
      </p:pic>
      <p:pic>
        <p:nvPicPr>
          <p:cNvPr id="6" name="Picture 5" descr="Diagram&#10;&#10;Description automatically generated">
            <a:extLst>
              <a:ext uri="{FF2B5EF4-FFF2-40B4-BE49-F238E27FC236}">
                <a16:creationId xmlns:a16="http://schemas.microsoft.com/office/drawing/2014/main" id="{DF16783A-16E9-4466-A070-A7BFE4DB5683}"/>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rot="21070992">
            <a:off x="918379" y="3536770"/>
            <a:ext cx="4555638" cy="2391710"/>
          </a:xfrm>
          <a:prstGeom prst="rect">
            <a:avLst/>
          </a:prstGeom>
        </p:spPr>
      </p:pic>
      <p:sp>
        <p:nvSpPr>
          <p:cNvPr id="2" name="Title 1"/>
          <p:cNvSpPr>
            <a:spLocks noGrp="1"/>
          </p:cNvSpPr>
          <p:nvPr>
            <p:ph type="title"/>
          </p:nvPr>
        </p:nvSpPr>
        <p:spPr/>
        <p:txBody>
          <a:bodyPr/>
          <a:lstStyle/>
          <a:p>
            <a:r>
              <a:rPr lang="en-US" dirty="0">
                <a:solidFill>
                  <a:srgbClr val="002060"/>
                </a:solidFill>
              </a:rPr>
              <a:t>Project Goal</a:t>
            </a:r>
            <a:endParaRPr lang="he-IL" dirty="0">
              <a:solidFill>
                <a:srgbClr val="002060"/>
              </a:solidFill>
            </a:endParaRPr>
          </a:p>
        </p:txBody>
      </p:sp>
      <p:sp>
        <p:nvSpPr>
          <p:cNvPr id="3" name="Content Placeholder 2"/>
          <p:cNvSpPr>
            <a:spLocks noGrp="1"/>
          </p:cNvSpPr>
          <p:nvPr>
            <p:ph idx="1"/>
          </p:nvPr>
        </p:nvSpPr>
        <p:spPr/>
        <p:txBody>
          <a:bodyPr>
            <a:normAutofit/>
          </a:bodyPr>
          <a:lstStyle/>
          <a:p>
            <a:pPr marL="0" indent="0" algn="ctr">
              <a:spcBef>
                <a:spcPts val="20400"/>
              </a:spcBef>
              <a:buNone/>
            </a:pPr>
            <a:r>
              <a:rPr lang="en-US" sz="3600" dirty="0">
                <a:solidFill>
                  <a:srgbClr val="002060"/>
                </a:solidFill>
              </a:rPr>
              <a:t> </a:t>
            </a:r>
          </a:p>
          <a:p>
            <a:pPr marL="0" indent="0" algn="ctr">
              <a:spcBef>
                <a:spcPts val="4000"/>
              </a:spcBef>
              <a:buNone/>
            </a:pPr>
            <a:r>
              <a:rPr lang="en-US" sz="4800" b="1" dirty="0">
                <a:ln w="19050">
                  <a:solidFill>
                    <a:schemeClr val="bg1"/>
                  </a:solidFill>
                </a:ln>
                <a:solidFill>
                  <a:srgbClr val="002060"/>
                </a:solidFill>
                <a:effectLst>
                  <a:outerShdw blurRad="38100" dist="38100" dir="2700000" algn="tl">
                    <a:srgbClr val="000000">
                      <a:alpha val="43137"/>
                    </a:srgbClr>
                  </a:outerShdw>
                </a:effectLst>
              </a:rPr>
              <a:t>Develop a model for evaluating public open spaces using computer vision and deep learning</a:t>
            </a: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spTree>
    <p:extLst>
      <p:ext uri="{BB962C8B-B14F-4D97-AF65-F5344CB8AC3E}">
        <p14:creationId xmlns:p14="http://schemas.microsoft.com/office/powerpoint/2010/main" val="334877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Challenges</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sz="2800" dirty="0">
                <a:solidFill>
                  <a:srgbClr val="002060"/>
                </a:solidFill>
              </a:rPr>
              <a:t>The existing work done in the field of pedestrian attribute detection is limited and is not satisfying for our goals</a:t>
            </a:r>
          </a:p>
          <a:p>
            <a:r>
              <a:rPr lang="en-US" sz="2800" dirty="0">
                <a:solidFill>
                  <a:srgbClr val="002060"/>
                </a:solidFill>
              </a:rPr>
              <a:t>Our project data is untagged</a:t>
            </a:r>
          </a:p>
          <a:p>
            <a:r>
              <a:rPr lang="en-US" sz="2800" dirty="0">
                <a:solidFill>
                  <a:srgbClr val="002060"/>
                </a:solidFill>
              </a:rPr>
              <a:t>Cameras are distant from targets</a:t>
            </a:r>
            <a:endParaRPr lang="en-US" sz="2800" dirty="0">
              <a:solidFill>
                <a:srgbClr val="FF0000"/>
              </a:solidFill>
            </a:endParaRPr>
          </a:p>
          <a:p>
            <a:r>
              <a:rPr lang="en-US" sz="2800" dirty="0">
                <a:solidFill>
                  <a:srgbClr val="002060"/>
                </a:solidFill>
              </a:rPr>
              <a:t>Combining and integrating multiple models into one</a:t>
            </a:r>
          </a:p>
        </p:txBody>
      </p:sp>
      <p:sp>
        <p:nvSpPr>
          <p:cNvPr id="5" name="Slide Number Placeholder 4"/>
          <p:cNvSpPr>
            <a:spLocks noGrp="1"/>
          </p:cNvSpPr>
          <p:nvPr>
            <p:ph type="sldNum" sz="quarter" idx="12"/>
          </p:nvPr>
        </p:nvSpPr>
        <p:spPr/>
        <p:txBody>
          <a:bodyPr/>
          <a:lstStyle/>
          <a:p>
            <a:fld id="{B01D9778-10B4-40FB-B4E4-44FA89A86639}" type="slidenum">
              <a:rPr lang="en-US" smtClean="0"/>
              <a:pPr/>
              <a:t>5</a:t>
            </a:fld>
            <a:endParaRPr lang="en-US"/>
          </a:p>
        </p:txBody>
      </p:sp>
    </p:spTree>
    <p:extLst>
      <p:ext uri="{BB962C8B-B14F-4D97-AF65-F5344CB8AC3E}">
        <p14:creationId xmlns:p14="http://schemas.microsoft.com/office/powerpoint/2010/main" val="290513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Literature Survey</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sz="2800" dirty="0">
                <a:solidFill>
                  <a:srgbClr val="002060"/>
                </a:solidFill>
              </a:rPr>
              <a:t>Or Yehuda City Hall tour</a:t>
            </a:r>
          </a:p>
          <a:p>
            <a:pPr lvl="1"/>
            <a:r>
              <a:rPr lang="en-US" sz="2400" dirty="0">
                <a:solidFill>
                  <a:srgbClr val="002060"/>
                </a:solidFill>
              </a:rPr>
              <a:t>Urban planning</a:t>
            </a:r>
          </a:p>
          <a:p>
            <a:pPr lvl="1"/>
            <a:r>
              <a:rPr lang="en-US" sz="2400" dirty="0">
                <a:solidFill>
                  <a:srgbClr val="002060"/>
                </a:solidFill>
              </a:rPr>
              <a:t>Smart City</a:t>
            </a:r>
          </a:p>
          <a:p>
            <a:pPr lvl="1"/>
            <a:r>
              <a:rPr lang="en-US" sz="2400" dirty="0">
                <a:solidFill>
                  <a:srgbClr val="002060"/>
                </a:solidFill>
              </a:rPr>
              <a:t>Using the cameras for different purposes </a:t>
            </a:r>
          </a:p>
          <a:p>
            <a:pPr marL="457200" lvl="1" indent="0">
              <a:buNone/>
            </a:pP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6</a:t>
            </a:fld>
            <a:endParaRPr lang="en-US"/>
          </a:p>
        </p:txBody>
      </p:sp>
      <p:pic>
        <p:nvPicPr>
          <p:cNvPr id="7" name="Picture 6" descr="A picture containing sky, outdoor, ground, person&#10;&#10;Description automatically generated">
            <a:extLst>
              <a:ext uri="{FF2B5EF4-FFF2-40B4-BE49-F238E27FC236}">
                <a16:creationId xmlns:a16="http://schemas.microsoft.com/office/drawing/2014/main" id="{FC6F0348-4CF0-4DDF-BF17-DF6680057A35}"/>
              </a:ext>
            </a:extLst>
          </p:cNvPr>
          <p:cNvPicPr>
            <a:picLocks noChangeAspect="1"/>
          </p:cNvPicPr>
          <p:nvPr/>
        </p:nvPicPr>
        <p:blipFill rotWithShape="1">
          <a:blip r:embed="rId3">
            <a:extLst>
              <a:ext uri="{28A0092B-C50C-407E-A947-70E740481C1C}">
                <a14:useLocalDpi xmlns:a14="http://schemas.microsoft.com/office/drawing/2010/main" val="0"/>
              </a:ext>
            </a:extLst>
          </a:blip>
          <a:srcRect t="1" b="37124"/>
          <a:stretch/>
        </p:blipFill>
        <p:spPr>
          <a:xfrm>
            <a:off x="3581400" y="4071999"/>
            <a:ext cx="5029200" cy="2371599"/>
          </a:xfrm>
          <a:prstGeom prst="rect">
            <a:avLst/>
          </a:prstGeom>
        </p:spPr>
      </p:pic>
    </p:spTree>
    <p:extLst>
      <p:ext uri="{BB962C8B-B14F-4D97-AF65-F5344CB8AC3E}">
        <p14:creationId xmlns:p14="http://schemas.microsoft.com/office/powerpoint/2010/main" val="284535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Literature Survey</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sz="2800" dirty="0">
                <a:solidFill>
                  <a:srgbClr val="002060"/>
                </a:solidFill>
              </a:rPr>
              <a:t>There are no explicit solutions to our problem</a:t>
            </a:r>
          </a:p>
          <a:p>
            <a:r>
              <a:rPr lang="en-US" sz="2800" dirty="0">
                <a:solidFill>
                  <a:srgbClr val="002060"/>
                </a:solidFill>
              </a:rPr>
              <a:t>Hence, we focused on multiple papers that relate to some of our sub-tasks:</a:t>
            </a:r>
          </a:p>
          <a:p>
            <a:pPr lvl="1"/>
            <a:r>
              <a:rPr lang="en-US" sz="2400" dirty="0">
                <a:solidFill>
                  <a:srgbClr val="002060"/>
                </a:solidFill>
              </a:rPr>
              <a:t>Pedestrian detection</a:t>
            </a:r>
          </a:p>
          <a:p>
            <a:pPr lvl="1"/>
            <a:r>
              <a:rPr lang="en-US" sz="2400" dirty="0">
                <a:solidFill>
                  <a:srgbClr val="002060"/>
                </a:solidFill>
              </a:rPr>
              <a:t>Gender recognition</a:t>
            </a:r>
          </a:p>
          <a:p>
            <a:pPr lvl="1"/>
            <a:r>
              <a:rPr lang="en-US" sz="2400" dirty="0">
                <a:solidFill>
                  <a:srgbClr val="002060"/>
                </a:solidFill>
              </a:rPr>
              <a:t>Age recognition</a:t>
            </a:r>
          </a:p>
          <a:p>
            <a:pPr lvl="1"/>
            <a:r>
              <a:rPr lang="en-US" sz="2400" dirty="0">
                <a:solidFill>
                  <a:srgbClr val="002060"/>
                </a:solidFill>
              </a:rPr>
              <a:t>Action recognition</a:t>
            </a:r>
          </a:p>
          <a:p>
            <a:pPr lvl="1"/>
            <a:r>
              <a:rPr lang="en-US" sz="2400" dirty="0">
                <a:solidFill>
                  <a:srgbClr val="002060"/>
                </a:solidFill>
              </a:rPr>
              <a:t>Group detection</a:t>
            </a:r>
          </a:p>
        </p:txBody>
      </p:sp>
      <p:sp>
        <p:nvSpPr>
          <p:cNvPr id="5" name="Slide Number Placeholder 4"/>
          <p:cNvSpPr>
            <a:spLocks noGrp="1"/>
          </p:cNvSpPr>
          <p:nvPr>
            <p:ph type="sldNum" sz="quarter" idx="12"/>
          </p:nvPr>
        </p:nvSpPr>
        <p:spPr/>
        <p:txBody>
          <a:bodyPr/>
          <a:lstStyle/>
          <a:p>
            <a:fld id="{B01D9778-10B4-40FB-B4E4-44FA89A86639}" type="slidenum">
              <a:rPr lang="en-US" smtClean="0"/>
              <a:pPr/>
              <a:t>7</a:t>
            </a:fld>
            <a:endParaRPr lang="en-US"/>
          </a:p>
        </p:txBody>
      </p:sp>
      <p:grpSp>
        <p:nvGrpSpPr>
          <p:cNvPr id="8" name="Group 7">
            <a:extLst>
              <a:ext uri="{FF2B5EF4-FFF2-40B4-BE49-F238E27FC236}">
                <a16:creationId xmlns:a16="http://schemas.microsoft.com/office/drawing/2014/main" id="{4D132CD3-69DF-4079-8EEA-52929B03A36F}"/>
              </a:ext>
            </a:extLst>
          </p:cNvPr>
          <p:cNvGrpSpPr/>
          <p:nvPr/>
        </p:nvGrpSpPr>
        <p:grpSpPr>
          <a:xfrm>
            <a:off x="5105400" y="3048000"/>
            <a:ext cx="3006102" cy="1482104"/>
            <a:chOff x="6858000" y="3378104"/>
            <a:chExt cx="3387103" cy="1634504"/>
          </a:xfrm>
        </p:grpSpPr>
        <p:pic>
          <p:nvPicPr>
            <p:cNvPr id="2050" name="Picture 2" descr="Gender Classification using Male and Female Faces - Deep Learning Inception  V3 in Python - YouTube">
              <a:extLst>
                <a:ext uri="{FF2B5EF4-FFF2-40B4-BE49-F238E27FC236}">
                  <a16:creationId xmlns:a16="http://schemas.microsoft.com/office/drawing/2014/main" id="{5E9B98AA-C7A5-43B2-BCEB-738BFBAA7B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125" t="50000" r="2500" b="6667"/>
            <a:stretch/>
          </p:blipFill>
          <p:spPr bwMode="auto">
            <a:xfrm>
              <a:off x="6858000" y="3378104"/>
              <a:ext cx="1634504" cy="16345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ender Classification using Male and Female Faces - Deep Learning Inception  V3 in Python - YouTube">
              <a:extLst>
                <a:ext uri="{FF2B5EF4-FFF2-40B4-BE49-F238E27FC236}">
                  <a16:creationId xmlns:a16="http://schemas.microsoft.com/office/drawing/2014/main" id="{E1759087-6D1A-4AFB-95A4-A0F832CAC3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125" t="4005" r="2500" b="52662"/>
            <a:stretch/>
          </p:blipFill>
          <p:spPr bwMode="auto">
            <a:xfrm>
              <a:off x="8610600" y="3378104"/>
              <a:ext cx="1634503" cy="16345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Logo, company name&#10;&#10;Description automatically generated">
            <a:extLst>
              <a:ext uri="{FF2B5EF4-FFF2-40B4-BE49-F238E27FC236}">
                <a16:creationId xmlns:a16="http://schemas.microsoft.com/office/drawing/2014/main" id="{EFC700FA-486C-4179-8073-CCF0B61DE263}"/>
              </a:ext>
            </a:extLst>
          </p:cNvPr>
          <p:cNvPicPr>
            <a:picLocks noChangeAspect="1"/>
          </p:cNvPicPr>
          <p:nvPr/>
        </p:nvPicPr>
        <p:blipFill rotWithShape="1">
          <a:blip r:embed="rId4">
            <a:extLst>
              <a:ext uri="{28A0092B-C50C-407E-A947-70E740481C1C}">
                <a14:useLocalDpi xmlns:a14="http://schemas.microsoft.com/office/drawing/2010/main" val="0"/>
              </a:ext>
            </a:extLst>
          </a:blip>
          <a:srcRect l="60000"/>
          <a:stretch/>
        </p:blipFill>
        <p:spPr>
          <a:xfrm>
            <a:off x="8368472" y="3657600"/>
            <a:ext cx="2956958" cy="2228279"/>
          </a:xfrm>
          <a:prstGeom prst="rect">
            <a:avLst/>
          </a:prstGeom>
        </p:spPr>
      </p:pic>
      <p:pic>
        <p:nvPicPr>
          <p:cNvPr id="12" name="Picture 11" descr="A group of people standing together&#10;&#10;Description automatically generated with medium confidence">
            <a:extLst>
              <a:ext uri="{FF2B5EF4-FFF2-40B4-BE49-F238E27FC236}">
                <a16:creationId xmlns:a16="http://schemas.microsoft.com/office/drawing/2014/main" id="{71000E3E-DE50-44B0-9363-6B0C8A7CAAEC}"/>
              </a:ext>
            </a:extLst>
          </p:cNvPr>
          <p:cNvPicPr>
            <a:picLocks noChangeAspect="1"/>
          </p:cNvPicPr>
          <p:nvPr/>
        </p:nvPicPr>
        <p:blipFill rotWithShape="1">
          <a:blip r:embed="rId5">
            <a:extLst>
              <a:ext uri="{28A0092B-C50C-407E-A947-70E740481C1C}">
                <a14:useLocalDpi xmlns:a14="http://schemas.microsoft.com/office/drawing/2010/main" val="0"/>
              </a:ext>
            </a:extLst>
          </a:blip>
          <a:srcRect l="-2400" t="21267" r="2400" b="18258"/>
          <a:stretch/>
        </p:blipFill>
        <p:spPr>
          <a:xfrm>
            <a:off x="4114800" y="4824341"/>
            <a:ext cx="3575455" cy="1623771"/>
          </a:xfrm>
          <a:prstGeom prst="rect">
            <a:avLst/>
          </a:prstGeom>
        </p:spPr>
      </p:pic>
    </p:spTree>
    <p:extLst>
      <p:ext uri="{BB962C8B-B14F-4D97-AF65-F5344CB8AC3E}">
        <p14:creationId xmlns:p14="http://schemas.microsoft.com/office/powerpoint/2010/main" val="393079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Pedestrian Detection</a:t>
            </a:r>
            <a:endParaRPr lang="he-IL" dirty="0">
              <a:solidFill>
                <a:srgbClr val="002060"/>
              </a:solidFill>
            </a:endParaRPr>
          </a:p>
        </p:txBody>
      </p:sp>
      <p:sp>
        <p:nvSpPr>
          <p:cNvPr id="3" name="Content Placeholder 2"/>
          <p:cNvSpPr>
            <a:spLocks noGrp="1"/>
          </p:cNvSpPr>
          <p:nvPr>
            <p:ph idx="1"/>
          </p:nvPr>
        </p:nvSpPr>
        <p:spPr>
          <a:xfrm>
            <a:off x="609600" y="1600201"/>
            <a:ext cx="6553200" cy="4525963"/>
          </a:xfrm>
        </p:spPr>
        <p:txBody>
          <a:bodyPr>
            <a:normAutofit/>
          </a:bodyPr>
          <a:lstStyle/>
          <a:p>
            <a:r>
              <a:rPr lang="en-US" sz="2800" dirty="0">
                <a:solidFill>
                  <a:srgbClr val="002060"/>
                </a:solidFill>
              </a:rPr>
              <a:t>Real-time Pedestrian Detection using Python &amp; OpenCV</a:t>
            </a:r>
          </a:p>
          <a:p>
            <a:r>
              <a:rPr lang="en-US" sz="2800" dirty="0">
                <a:solidFill>
                  <a:srgbClr val="002060"/>
                </a:solidFill>
              </a:rPr>
              <a:t>There are multiple solutions with high accuracy</a:t>
            </a:r>
          </a:p>
          <a:p>
            <a:pPr lvl="1"/>
            <a:r>
              <a:rPr lang="en-US" sz="2400" dirty="0" err="1">
                <a:solidFill>
                  <a:srgbClr val="002060"/>
                </a:solidFill>
              </a:rPr>
              <a:t>Dalal</a:t>
            </a:r>
            <a:r>
              <a:rPr lang="en-US" sz="2400" dirty="0">
                <a:solidFill>
                  <a:srgbClr val="002060"/>
                </a:solidFill>
              </a:rPr>
              <a:t>-Triggs</a:t>
            </a:r>
          </a:p>
          <a:p>
            <a:r>
              <a:rPr lang="en-US" sz="2800" dirty="0">
                <a:solidFill>
                  <a:srgbClr val="002060"/>
                </a:solidFill>
              </a:rPr>
              <a:t>We used YOLOv4-tiny for pedestrian detection</a:t>
            </a:r>
            <a:r>
              <a:rPr lang="en-US" dirty="0">
                <a:solidFill>
                  <a:srgbClr val="002060"/>
                </a:solidFill>
              </a:rPr>
              <a:t> </a:t>
            </a:r>
          </a:p>
          <a:p>
            <a:pPr lvl="1"/>
            <a:r>
              <a:rPr lang="en-US" sz="2400" dirty="0">
                <a:solidFill>
                  <a:srgbClr val="002060"/>
                </a:solidFill>
              </a:rPr>
              <a:t>2021</a:t>
            </a:r>
          </a:p>
          <a:p>
            <a:pPr lvl="1"/>
            <a:r>
              <a:rPr lang="en-US" sz="2400" dirty="0">
                <a:solidFill>
                  <a:srgbClr val="002060"/>
                </a:solidFill>
              </a:rPr>
              <a:t>Accuracy of 98.6%</a:t>
            </a:r>
          </a:p>
        </p:txBody>
      </p:sp>
      <p:sp>
        <p:nvSpPr>
          <p:cNvPr id="5" name="Slide Number Placeholder 4"/>
          <p:cNvSpPr>
            <a:spLocks noGrp="1"/>
          </p:cNvSpPr>
          <p:nvPr>
            <p:ph type="sldNum" sz="quarter" idx="12"/>
          </p:nvPr>
        </p:nvSpPr>
        <p:spPr/>
        <p:txBody>
          <a:bodyPr/>
          <a:lstStyle/>
          <a:p>
            <a:fld id="{B01D9778-10B4-40FB-B4E4-44FA89A86639}" type="slidenum">
              <a:rPr lang="en-US" smtClean="0"/>
              <a:pPr/>
              <a:t>8</a:t>
            </a:fld>
            <a:endParaRPr lang="en-US"/>
          </a:p>
        </p:txBody>
      </p:sp>
      <p:pic>
        <p:nvPicPr>
          <p:cNvPr id="6" name="Picture 5" descr="A picture containing road, way, sidewalk&#10;&#10;Description automatically generated">
            <a:extLst>
              <a:ext uri="{FF2B5EF4-FFF2-40B4-BE49-F238E27FC236}">
                <a16:creationId xmlns:a16="http://schemas.microsoft.com/office/drawing/2014/main" id="{768749CC-F168-4BCF-BC90-5D48AB21C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18631"/>
            <a:ext cx="4229100" cy="3171825"/>
          </a:xfrm>
          <a:prstGeom prst="rect">
            <a:avLst/>
          </a:prstGeom>
        </p:spPr>
      </p:pic>
    </p:spTree>
    <p:extLst>
      <p:ext uri="{BB962C8B-B14F-4D97-AF65-F5344CB8AC3E}">
        <p14:creationId xmlns:p14="http://schemas.microsoft.com/office/powerpoint/2010/main" val="1891189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Gender and Age Recognition</a:t>
            </a:r>
            <a:endParaRPr lang="he-IL" dirty="0">
              <a:solidFill>
                <a:srgbClr val="002060"/>
              </a:solidFill>
            </a:endParaRPr>
          </a:p>
        </p:txBody>
      </p:sp>
      <p:sp>
        <p:nvSpPr>
          <p:cNvPr id="3" name="Content Placeholder 2"/>
          <p:cNvSpPr>
            <a:spLocks noGrp="1"/>
          </p:cNvSpPr>
          <p:nvPr>
            <p:ph idx="1"/>
          </p:nvPr>
        </p:nvSpPr>
        <p:spPr>
          <a:xfrm>
            <a:off x="609600" y="1600201"/>
            <a:ext cx="11353800" cy="4525963"/>
          </a:xfrm>
        </p:spPr>
        <p:txBody>
          <a:bodyPr>
            <a:noAutofit/>
          </a:bodyPr>
          <a:lstStyle/>
          <a:p>
            <a:r>
              <a:rPr lang="en-US" dirty="0">
                <a:solidFill>
                  <a:srgbClr val="002060"/>
                </a:solidFill>
              </a:rPr>
              <a:t>Attribute Localization Module (ALM) [3]</a:t>
            </a:r>
          </a:p>
          <a:p>
            <a:r>
              <a:rPr lang="en-US" dirty="0">
                <a:solidFill>
                  <a:srgbClr val="002060"/>
                </a:solidFill>
              </a:rPr>
              <a:t>Attribute recognition such as gender, age and clothing</a:t>
            </a:r>
          </a:p>
          <a:p>
            <a:r>
              <a:rPr lang="en-US" dirty="0">
                <a:solidFill>
                  <a:srgbClr val="002060"/>
                </a:solidFill>
              </a:rPr>
              <a:t>Backbone CNN –  BN-Inception architecture</a:t>
            </a:r>
          </a:p>
          <a:p>
            <a:r>
              <a:rPr lang="en-US" dirty="0">
                <a:solidFill>
                  <a:srgbClr val="002060"/>
                </a:solidFill>
              </a:rPr>
              <a:t>The purpose is to narrow the attentive region</a:t>
            </a:r>
          </a:p>
          <a:p>
            <a:r>
              <a:rPr lang="en-US" dirty="0">
                <a:solidFill>
                  <a:srgbClr val="002060"/>
                </a:solidFill>
              </a:rPr>
              <a:t>ALM was introduced to discover the regional features of each attribute</a:t>
            </a:r>
          </a:p>
          <a:p>
            <a:endParaRPr lang="en-US" dirty="0">
              <a:solidFill>
                <a:srgbClr val="002060"/>
              </a:solidFill>
            </a:endParaRPr>
          </a:p>
          <a:p>
            <a:endParaRPr lang="en-US" dirty="0">
              <a:solidFill>
                <a:srgbClr val="002060"/>
              </a:solidFill>
            </a:endParaRPr>
          </a:p>
          <a:p>
            <a:endParaRPr lang="en-US"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9</a:t>
            </a:fld>
            <a:endParaRPr lang="en-US" dirty="0"/>
          </a:p>
        </p:txBody>
      </p:sp>
      <p:pic>
        <p:nvPicPr>
          <p:cNvPr id="4" name="Picture 7">
            <a:extLst>
              <a:ext uri="{FF2B5EF4-FFF2-40B4-BE49-F238E27FC236}">
                <a16:creationId xmlns:a16="http://schemas.microsoft.com/office/drawing/2014/main" id="{C95AEDCB-0CF2-4B67-91F8-F7B63C6337B6}"/>
              </a:ext>
            </a:extLst>
          </p:cNvPr>
          <p:cNvPicPr>
            <a:picLocks noChangeAspect="1"/>
          </p:cNvPicPr>
          <p:nvPr/>
        </p:nvPicPr>
        <p:blipFill rotWithShape="1">
          <a:blip r:embed="rId3">
            <a:clrChange>
              <a:clrFrom>
                <a:srgbClr val="FFFFFF"/>
              </a:clrFrom>
              <a:clrTo>
                <a:srgbClr val="FFFFFF">
                  <a:alpha val="0"/>
                </a:srgbClr>
              </a:clrTo>
            </a:clrChange>
          </a:blip>
          <a:srcRect l="1453" t="1" r="1192" b="578"/>
          <a:stretch/>
        </p:blipFill>
        <p:spPr>
          <a:xfrm>
            <a:off x="4038600" y="4618873"/>
            <a:ext cx="4463946" cy="2147051"/>
          </a:xfrm>
          <a:prstGeom prst="rect">
            <a:avLst/>
          </a:prstGeom>
        </p:spPr>
      </p:pic>
    </p:spTree>
    <p:extLst>
      <p:ext uri="{BB962C8B-B14F-4D97-AF65-F5344CB8AC3E}">
        <p14:creationId xmlns:p14="http://schemas.microsoft.com/office/powerpoint/2010/main" val="1946675834"/>
      </p:ext>
    </p:extLst>
  </p:cSld>
  <p:clrMapOvr>
    <a:masterClrMapping/>
  </p:clrMapOvr>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45151</TotalTime>
  <Words>2421</Words>
  <Application>Microsoft Office PowerPoint</Application>
  <PresentationFormat>Widescreen</PresentationFormat>
  <Paragraphs>290</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Lato</vt:lpstr>
      <vt:lpstr>NimbusRomNo9L-Regu</vt:lpstr>
      <vt:lpstr>Office Theme</vt:lpstr>
      <vt:lpstr>  Midterm Presentation   Characterizing People Activities in Videos of Public Open Spaces</vt:lpstr>
      <vt:lpstr>Outline</vt:lpstr>
      <vt:lpstr>Motivation</vt:lpstr>
      <vt:lpstr>Project Goal</vt:lpstr>
      <vt:lpstr>Challenges</vt:lpstr>
      <vt:lpstr>Literature Survey</vt:lpstr>
      <vt:lpstr>Literature Survey</vt:lpstr>
      <vt:lpstr>Pedestrian Detection</vt:lpstr>
      <vt:lpstr>Gender and Age Recognition</vt:lpstr>
      <vt:lpstr>Gender and Age Recognition</vt:lpstr>
      <vt:lpstr>Gender and Age Recognition</vt:lpstr>
      <vt:lpstr>Action Recognition</vt:lpstr>
      <vt:lpstr>Action Recognition</vt:lpstr>
      <vt:lpstr>Action Recognition</vt:lpstr>
      <vt:lpstr>Our Data</vt:lpstr>
      <vt:lpstr>Our Solution – Block Diagram</vt:lpstr>
      <vt:lpstr>Our Solution – Text Parser</vt:lpstr>
      <vt:lpstr>Work So Far</vt:lpstr>
      <vt:lpstr>Results</vt:lpstr>
      <vt:lpstr>Future Work</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SIPL Presentation Template</dc:title>
  <dc:creator>yair@ee.technion.ac.il</dc:creator>
  <cp:lastModifiedBy>Zehavi, Shani</cp:lastModifiedBy>
  <cp:revision>658</cp:revision>
  <cp:lastPrinted>2014-09-21T12:04:19Z</cp:lastPrinted>
  <dcterms:created xsi:type="dcterms:W3CDTF">2012-05-28T18:42:10Z</dcterms:created>
  <dcterms:modified xsi:type="dcterms:W3CDTF">2023-01-11T15:27:48Z</dcterms:modified>
</cp:coreProperties>
</file>